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64" r:id="rId2"/>
  </p:sldMasterIdLst>
  <p:notesMasterIdLst>
    <p:notesMasterId r:id="rId21"/>
  </p:notesMasterIdLst>
  <p:sldIdLst>
    <p:sldId id="256" r:id="rId3"/>
    <p:sldId id="258" r:id="rId4"/>
    <p:sldId id="276" r:id="rId5"/>
    <p:sldId id="284" r:id="rId6"/>
    <p:sldId id="278" r:id="rId7"/>
    <p:sldId id="280" r:id="rId8"/>
    <p:sldId id="285" r:id="rId9"/>
    <p:sldId id="275" r:id="rId10"/>
    <p:sldId id="261" r:id="rId11"/>
    <p:sldId id="283" r:id="rId12"/>
    <p:sldId id="286" r:id="rId13"/>
    <p:sldId id="273" r:id="rId14"/>
    <p:sldId id="268" r:id="rId15"/>
    <p:sldId id="282" r:id="rId16"/>
    <p:sldId id="263" r:id="rId17"/>
    <p:sldId id="269" r:id="rId18"/>
    <p:sldId id="281"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Irene Voukkali" initials="IV" lastIdx="2" clrIdx="1">
    <p:extLst>
      <p:ext uri="{19B8F6BF-5375-455C-9EA6-DF929625EA0E}">
        <p15:presenceInfo xmlns:p15="http://schemas.microsoft.com/office/powerpoint/2012/main" userId="S-1-5-21-1558194552-245385912-951803734-45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47A"/>
    <a:srgbClr val="E6F4FD"/>
    <a:srgbClr val="25BAE2"/>
    <a:srgbClr val="9ACCA4"/>
    <a:srgbClr val="BFBFBF"/>
    <a:srgbClr val="FBBA14"/>
    <a:srgbClr val="F6B104"/>
    <a:srgbClr val="2BA966"/>
    <a:srgbClr val="9A9A9A"/>
    <a:srgbClr val="3DB1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239" autoAdjust="0"/>
  </p:normalViewPr>
  <p:slideViewPr>
    <p:cSldViewPr snapToGrid="0">
      <p:cViewPr>
        <p:scale>
          <a:sx n="66" d="100"/>
          <a:sy n="66" d="100"/>
        </p:scale>
        <p:origin x="56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ios Economou" userId="04e0d54a49535943" providerId="LiveId" clId="{50D8DFC4-296E-441F-BEF8-196D7F10B5E6}"/>
    <pc:docChg chg="undo custSel addSld delSld modSld sldOrd">
      <pc:chgData name="Florentios Economou" userId="04e0d54a49535943" providerId="LiveId" clId="{50D8DFC4-296E-441F-BEF8-196D7F10B5E6}" dt="2023-08-26T15:58:43.287" v="1866" actId="20577"/>
      <pc:docMkLst>
        <pc:docMk/>
      </pc:docMkLst>
      <pc:sldChg chg="addSp delSp modSp mod">
        <pc:chgData name="Florentios Economou" userId="04e0d54a49535943" providerId="LiveId" clId="{50D8DFC4-296E-441F-BEF8-196D7F10B5E6}" dt="2023-08-26T15:58:24.766" v="1831" actId="21"/>
        <pc:sldMkLst>
          <pc:docMk/>
          <pc:sldMk cId="3400271834" sldId="275"/>
        </pc:sldMkLst>
        <pc:spChg chg="mod">
          <ac:chgData name="Florentios Economou" userId="04e0d54a49535943" providerId="LiveId" clId="{50D8DFC4-296E-441F-BEF8-196D7F10B5E6}" dt="2023-08-26T15:01:50.206" v="1767" actId="20577"/>
          <ac:spMkLst>
            <pc:docMk/>
            <pc:sldMk cId="3400271834" sldId="275"/>
            <ac:spMk id="3" creationId="{DA9A64F2-C4B4-40DA-89DA-8B49BF4B49F9}"/>
          </ac:spMkLst>
        </pc:spChg>
        <pc:graphicFrameChg chg="add del mod">
          <ac:chgData name="Florentios Economou" userId="04e0d54a49535943" providerId="LiveId" clId="{50D8DFC4-296E-441F-BEF8-196D7F10B5E6}" dt="2023-08-26T15:58:24.766" v="1831" actId="21"/>
          <ac:graphicFrameMkLst>
            <pc:docMk/>
            <pc:sldMk cId="3400271834" sldId="275"/>
            <ac:graphicFrameMk id="6" creationId="{87C092CF-2A31-4D7A-98AB-6B96BAAB1B1A}"/>
          </ac:graphicFrameMkLst>
        </pc:graphicFrameChg>
      </pc:sldChg>
      <pc:sldChg chg="addSp modSp mod delCm">
        <pc:chgData name="Florentios Economou" userId="04e0d54a49535943" providerId="LiveId" clId="{50D8DFC4-296E-441F-BEF8-196D7F10B5E6}" dt="2023-08-25T10:42:11.475" v="871" actId="1592"/>
        <pc:sldMkLst>
          <pc:docMk/>
          <pc:sldMk cId="1527973909" sldId="276"/>
        </pc:sldMkLst>
        <pc:spChg chg="mod">
          <ac:chgData name="Florentios Economou" userId="04e0d54a49535943" providerId="LiveId" clId="{50D8DFC4-296E-441F-BEF8-196D7F10B5E6}" dt="2023-08-25T10:30:40.539" v="527" actId="20577"/>
          <ac:spMkLst>
            <pc:docMk/>
            <pc:sldMk cId="1527973909" sldId="276"/>
            <ac:spMk id="2" creationId="{51B22486-E294-DFB3-854E-3FFEF2245670}"/>
          </ac:spMkLst>
        </pc:spChg>
        <pc:spChg chg="add mod">
          <ac:chgData name="Florentios Economou" userId="04e0d54a49535943" providerId="LiveId" clId="{50D8DFC4-296E-441F-BEF8-196D7F10B5E6}" dt="2023-08-25T10:20:44.726" v="35" actId="113"/>
          <ac:spMkLst>
            <pc:docMk/>
            <pc:sldMk cId="1527973909" sldId="276"/>
            <ac:spMk id="3" creationId="{FFD3E809-F4AA-4F35-86DB-7664089F579F}"/>
          </ac:spMkLst>
        </pc:spChg>
        <pc:spChg chg="add mod">
          <ac:chgData name="Florentios Economou" userId="04e0d54a49535943" providerId="LiveId" clId="{50D8DFC4-296E-441F-BEF8-196D7F10B5E6}" dt="2023-08-25T10:21:32.791" v="57" actId="207"/>
          <ac:spMkLst>
            <pc:docMk/>
            <pc:sldMk cId="1527973909" sldId="276"/>
            <ac:spMk id="6" creationId="{2806B0D6-10EB-4599-BF69-FA805CA6958A}"/>
          </ac:spMkLst>
        </pc:spChg>
        <pc:spChg chg="add mod">
          <ac:chgData name="Florentios Economou" userId="04e0d54a49535943" providerId="LiveId" clId="{50D8DFC4-296E-441F-BEF8-196D7F10B5E6}" dt="2023-08-25T10:22:24.406" v="81" actId="1076"/>
          <ac:spMkLst>
            <pc:docMk/>
            <pc:sldMk cId="1527973909" sldId="276"/>
            <ac:spMk id="7" creationId="{C4B0559A-3E16-4EDA-9CD5-5FA268569180}"/>
          </ac:spMkLst>
        </pc:spChg>
        <pc:spChg chg="add mod">
          <ac:chgData name="Florentios Economou" userId="04e0d54a49535943" providerId="LiveId" clId="{50D8DFC4-296E-441F-BEF8-196D7F10B5E6}" dt="2023-08-25T10:23:11.799" v="108" actId="1076"/>
          <ac:spMkLst>
            <pc:docMk/>
            <pc:sldMk cId="1527973909" sldId="276"/>
            <ac:spMk id="8" creationId="{17855F44-B63E-4A93-92BA-A39E1AE5A597}"/>
          </ac:spMkLst>
        </pc:spChg>
        <pc:spChg chg="add mod">
          <ac:chgData name="Florentios Economou" userId="04e0d54a49535943" providerId="LiveId" clId="{50D8DFC4-296E-441F-BEF8-196D7F10B5E6}" dt="2023-08-25T10:23:26.742" v="124" actId="20577"/>
          <ac:spMkLst>
            <pc:docMk/>
            <pc:sldMk cId="1527973909" sldId="276"/>
            <ac:spMk id="11" creationId="{BA3E7085-6BCC-4197-ABBB-5FBBF9D49C49}"/>
          </ac:spMkLst>
        </pc:spChg>
        <pc:spChg chg="add mod">
          <ac:chgData name="Florentios Economou" userId="04e0d54a49535943" providerId="LiveId" clId="{50D8DFC4-296E-441F-BEF8-196D7F10B5E6}" dt="2023-08-25T10:24:11.312" v="153" actId="14100"/>
          <ac:spMkLst>
            <pc:docMk/>
            <pc:sldMk cId="1527973909" sldId="276"/>
            <ac:spMk id="12" creationId="{1E37A846-FF42-4D8C-8C11-6D170F97B1E5}"/>
          </ac:spMkLst>
        </pc:spChg>
        <pc:spChg chg="add mod">
          <ac:chgData name="Florentios Economou" userId="04e0d54a49535943" providerId="LiveId" clId="{50D8DFC4-296E-441F-BEF8-196D7F10B5E6}" dt="2023-08-25T10:25:08.894" v="181" actId="1037"/>
          <ac:spMkLst>
            <pc:docMk/>
            <pc:sldMk cId="1527973909" sldId="276"/>
            <ac:spMk id="13" creationId="{EBD72475-CFB6-49E0-BE30-CBFC9DE97B99}"/>
          </ac:spMkLst>
        </pc:spChg>
        <pc:spChg chg="add mod">
          <ac:chgData name="Florentios Economou" userId="04e0d54a49535943" providerId="LiveId" clId="{50D8DFC4-296E-441F-BEF8-196D7F10B5E6}" dt="2023-08-25T10:26:13.730" v="220" actId="207"/>
          <ac:spMkLst>
            <pc:docMk/>
            <pc:sldMk cId="1527973909" sldId="276"/>
            <ac:spMk id="14" creationId="{8E40DD00-BCED-465D-A9AC-A8541680EA12}"/>
          </ac:spMkLst>
        </pc:spChg>
        <pc:spChg chg="add mod">
          <ac:chgData name="Florentios Economou" userId="04e0d54a49535943" providerId="LiveId" clId="{50D8DFC4-296E-441F-BEF8-196D7F10B5E6}" dt="2023-08-25T10:27:11.084" v="307" actId="20577"/>
          <ac:spMkLst>
            <pc:docMk/>
            <pc:sldMk cId="1527973909" sldId="276"/>
            <ac:spMk id="15" creationId="{DF969B53-E7B0-4F98-BEBE-EFEAD6B9E9B8}"/>
          </ac:spMkLst>
        </pc:spChg>
        <pc:spChg chg="add mod">
          <ac:chgData name="Florentios Economou" userId="04e0d54a49535943" providerId="LiveId" clId="{50D8DFC4-296E-441F-BEF8-196D7F10B5E6}" dt="2023-08-25T10:27:50.122" v="340" actId="20577"/>
          <ac:spMkLst>
            <pc:docMk/>
            <pc:sldMk cId="1527973909" sldId="276"/>
            <ac:spMk id="16" creationId="{3198DA94-70D2-491F-8FA0-560845813F26}"/>
          </ac:spMkLst>
        </pc:spChg>
        <pc:spChg chg="add mod">
          <ac:chgData name="Florentios Economou" userId="04e0d54a49535943" providerId="LiveId" clId="{50D8DFC4-296E-441F-BEF8-196D7F10B5E6}" dt="2023-08-25T10:28:44.731" v="368" actId="20577"/>
          <ac:spMkLst>
            <pc:docMk/>
            <pc:sldMk cId="1527973909" sldId="276"/>
            <ac:spMk id="17" creationId="{3408F0B0-4136-41F5-A65F-E4F54695932E}"/>
          </ac:spMkLst>
        </pc:spChg>
        <pc:spChg chg="add mod">
          <ac:chgData name="Florentios Economou" userId="04e0d54a49535943" providerId="LiveId" clId="{50D8DFC4-296E-441F-BEF8-196D7F10B5E6}" dt="2023-08-25T10:30:13.877" v="468" actId="208"/>
          <ac:spMkLst>
            <pc:docMk/>
            <pc:sldMk cId="1527973909" sldId="276"/>
            <ac:spMk id="18" creationId="{843CB4C4-1091-4B16-93D9-5C21A65BACF2}"/>
          </ac:spMkLst>
        </pc:spChg>
        <pc:spChg chg="add mod">
          <ac:chgData name="Florentios Economou" userId="04e0d54a49535943" providerId="LiveId" clId="{50D8DFC4-296E-441F-BEF8-196D7F10B5E6}" dt="2023-08-25T10:30:03.146" v="467" actId="1076"/>
          <ac:spMkLst>
            <pc:docMk/>
            <pc:sldMk cId="1527973909" sldId="276"/>
            <ac:spMk id="19" creationId="{2A10815A-E9D0-4008-9235-7657276B4BD6}"/>
          </ac:spMkLst>
        </pc:spChg>
        <pc:picChg chg="mod">
          <ac:chgData name="Florentios Economou" userId="04e0d54a49535943" providerId="LiveId" clId="{50D8DFC4-296E-441F-BEF8-196D7F10B5E6}" dt="2023-08-25T10:29:32.578" v="409" actId="1076"/>
          <ac:picMkLst>
            <pc:docMk/>
            <pc:sldMk cId="1527973909" sldId="276"/>
            <ac:picMk id="9" creationId="{00000000-0000-0000-0000-000000000000}"/>
          </ac:picMkLst>
        </pc:picChg>
      </pc:sldChg>
      <pc:sldChg chg="del">
        <pc:chgData name="Florentios Economou" userId="04e0d54a49535943" providerId="LiveId" clId="{50D8DFC4-296E-441F-BEF8-196D7F10B5E6}" dt="2023-08-26T14:47:04.237" v="1759" actId="47"/>
        <pc:sldMkLst>
          <pc:docMk/>
          <pc:sldMk cId="121651637" sldId="277"/>
        </pc:sldMkLst>
      </pc:sldChg>
      <pc:sldChg chg="addSp modSp mod">
        <pc:chgData name="Florentios Economou" userId="04e0d54a49535943" providerId="LiveId" clId="{50D8DFC4-296E-441F-BEF8-196D7F10B5E6}" dt="2023-08-25T10:39:37.603" v="870" actId="1076"/>
        <pc:sldMkLst>
          <pc:docMk/>
          <pc:sldMk cId="2883017560" sldId="278"/>
        </pc:sldMkLst>
        <pc:spChg chg="mod">
          <ac:chgData name="Florentios Economou" userId="04e0d54a49535943" providerId="LiveId" clId="{50D8DFC4-296E-441F-BEF8-196D7F10B5E6}" dt="2023-08-25T10:33:26.801" v="531" actId="6549"/>
          <ac:spMkLst>
            <pc:docMk/>
            <pc:sldMk cId="2883017560" sldId="278"/>
            <ac:spMk id="2" creationId="{51B22486-E294-DFB3-854E-3FFEF2245670}"/>
          </ac:spMkLst>
        </pc:spChg>
        <pc:spChg chg="add mod">
          <ac:chgData name="Florentios Economou" userId="04e0d54a49535943" providerId="LiveId" clId="{50D8DFC4-296E-441F-BEF8-196D7F10B5E6}" dt="2023-08-25T10:34:47.846" v="567" actId="1076"/>
          <ac:spMkLst>
            <pc:docMk/>
            <pc:sldMk cId="2883017560" sldId="278"/>
            <ac:spMk id="4" creationId="{1F3B8E3D-56EE-4102-8F66-295E26C6B2F8}"/>
          </ac:spMkLst>
        </pc:spChg>
        <pc:spChg chg="add mod">
          <ac:chgData name="Florentios Economou" userId="04e0d54a49535943" providerId="LiveId" clId="{50D8DFC4-296E-441F-BEF8-196D7F10B5E6}" dt="2023-08-25T10:36:26.107" v="614" actId="1076"/>
          <ac:spMkLst>
            <pc:docMk/>
            <pc:sldMk cId="2883017560" sldId="278"/>
            <ac:spMk id="5" creationId="{19F8DE4D-E4F8-432D-8CE0-5C0D2B1D06F5}"/>
          </ac:spMkLst>
        </pc:spChg>
        <pc:spChg chg="add mod">
          <ac:chgData name="Florentios Economou" userId="04e0d54a49535943" providerId="LiveId" clId="{50D8DFC4-296E-441F-BEF8-196D7F10B5E6}" dt="2023-08-25T10:36:55.080" v="653" actId="1038"/>
          <ac:spMkLst>
            <pc:docMk/>
            <pc:sldMk cId="2883017560" sldId="278"/>
            <ac:spMk id="6" creationId="{FDB31C17-FBC8-4CF6-A05B-EF892FDD01D8}"/>
          </ac:spMkLst>
        </pc:spChg>
        <pc:spChg chg="add mod">
          <ac:chgData name="Florentios Economou" userId="04e0d54a49535943" providerId="LiveId" clId="{50D8DFC4-296E-441F-BEF8-196D7F10B5E6}" dt="2023-08-25T10:38:31.319" v="793" actId="20577"/>
          <ac:spMkLst>
            <pc:docMk/>
            <pc:sldMk cId="2883017560" sldId="278"/>
            <ac:spMk id="7" creationId="{3AC446C4-7FD9-4A90-BCDA-D4F0DDBC2ADE}"/>
          </ac:spMkLst>
        </pc:spChg>
        <pc:spChg chg="add mod">
          <ac:chgData name="Florentios Economou" userId="04e0d54a49535943" providerId="LiveId" clId="{50D8DFC4-296E-441F-BEF8-196D7F10B5E6}" dt="2023-08-25T10:39:37.603" v="870" actId="1076"/>
          <ac:spMkLst>
            <pc:docMk/>
            <pc:sldMk cId="2883017560" sldId="278"/>
            <ac:spMk id="8" creationId="{0983D856-8760-4A01-8542-3ADF8047B116}"/>
          </ac:spMkLst>
        </pc:spChg>
      </pc:sldChg>
      <pc:sldChg chg="del">
        <pc:chgData name="Florentios Economou" userId="04e0d54a49535943" providerId="LiveId" clId="{50D8DFC4-296E-441F-BEF8-196D7F10B5E6}" dt="2023-08-25T13:40:58.327" v="1044" actId="47"/>
        <pc:sldMkLst>
          <pc:docMk/>
          <pc:sldMk cId="416760071" sldId="279"/>
        </pc:sldMkLst>
      </pc:sldChg>
      <pc:sldChg chg="addSp modSp mod delCm">
        <pc:chgData name="Florentios Economou" userId="04e0d54a49535943" providerId="LiveId" clId="{50D8DFC4-296E-441F-BEF8-196D7F10B5E6}" dt="2023-08-25T10:47:24.413" v="1034" actId="14100"/>
        <pc:sldMkLst>
          <pc:docMk/>
          <pc:sldMk cId="2878755696" sldId="280"/>
        </pc:sldMkLst>
        <pc:spChg chg="mod">
          <ac:chgData name="Florentios Economou" userId="04e0d54a49535943" providerId="LiveId" clId="{50D8DFC4-296E-441F-BEF8-196D7F10B5E6}" dt="2023-08-25T10:42:18.318" v="873" actId="27636"/>
          <ac:spMkLst>
            <pc:docMk/>
            <pc:sldMk cId="2878755696" sldId="280"/>
            <ac:spMk id="2" creationId="{51B22486-E294-DFB3-854E-3FFEF2245670}"/>
          </ac:spMkLst>
        </pc:spChg>
        <pc:spChg chg="add mod">
          <ac:chgData name="Florentios Economou" userId="04e0d54a49535943" providerId="LiveId" clId="{50D8DFC4-296E-441F-BEF8-196D7F10B5E6}" dt="2023-08-25T10:45:46.622" v="941" actId="113"/>
          <ac:spMkLst>
            <pc:docMk/>
            <pc:sldMk cId="2878755696" sldId="280"/>
            <ac:spMk id="3" creationId="{8C46303E-A425-416D-B2B7-4BB56025C919}"/>
          </ac:spMkLst>
        </pc:spChg>
        <pc:spChg chg="mod">
          <ac:chgData name="Florentios Economou" userId="04e0d54a49535943" providerId="LiveId" clId="{50D8DFC4-296E-441F-BEF8-196D7F10B5E6}" dt="2023-08-25T10:43:36.605" v="901" actId="6549"/>
          <ac:spMkLst>
            <pc:docMk/>
            <pc:sldMk cId="2878755696" sldId="280"/>
            <ac:spMk id="5" creationId="{00000000-0000-0000-0000-000000000000}"/>
          </ac:spMkLst>
        </pc:spChg>
        <pc:spChg chg="add mod">
          <ac:chgData name="Florentios Economou" userId="04e0d54a49535943" providerId="LiveId" clId="{50D8DFC4-296E-441F-BEF8-196D7F10B5E6}" dt="2023-08-25T10:46:49.396" v="1009" actId="207"/>
          <ac:spMkLst>
            <pc:docMk/>
            <pc:sldMk cId="2878755696" sldId="280"/>
            <ac:spMk id="8" creationId="{F99A2FE1-E380-44A4-AF08-12FA81EAD842}"/>
          </ac:spMkLst>
        </pc:spChg>
        <pc:spChg chg="add mod">
          <ac:chgData name="Florentios Economou" userId="04e0d54a49535943" providerId="LiveId" clId="{50D8DFC4-296E-441F-BEF8-196D7F10B5E6}" dt="2023-08-25T10:47:24.413" v="1034" actId="14100"/>
          <ac:spMkLst>
            <pc:docMk/>
            <pc:sldMk cId="2878755696" sldId="280"/>
            <ac:spMk id="9" creationId="{4D16F857-AF98-43D1-95BF-49D7B3763794}"/>
          </ac:spMkLst>
        </pc:spChg>
        <pc:spChg chg="mod">
          <ac:chgData name="Florentios Economou" userId="04e0d54a49535943" providerId="LiveId" clId="{50D8DFC4-296E-441F-BEF8-196D7F10B5E6}" dt="2023-08-25T10:44:50.715" v="917" actId="6549"/>
          <ac:spMkLst>
            <pc:docMk/>
            <pc:sldMk cId="2878755696" sldId="280"/>
            <ac:spMk id="11" creationId="{00000000-0000-0000-0000-000000000000}"/>
          </ac:spMkLst>
        </pc:spChg>
        <pc:spChg chg="mod">
          <ac:chgData name="Florentios Economou" userId="04e0d54a49535943" providerId="LiveId" clId="{50D8DFC4-296E-441F-BEF8-196D7F10B5E6}" dt="2023-08-25T10:44:07.991" v="908" actId="20577"/>
          <ac:spMkLst>
            <pc:docMk/>
            <pc:sldMk cId="2878755696" sldId="280"/>
            <ac:spMk id="12" creationId="{00000000-0000-0000-0000-000000000000}"/>
          </ac:spMkLst>
        </pc:spChg>
      </pc:sldChg>
      <pc:sldChg chg="modSp mod">
        <pc:chgData name="Florentios Economou" userId="04e0d54a49535943" providerId="LiveId" clId="{50D8DFC4-296E-441F-BEF8-196D7F10B5E6}" dt="2023-08-25T13:54:56.743" v="1493" actId="20577"/>
        <pc:sldMkLst>
          <pc:docMk/>
          <pc:sldMk cId="1069456191" sldId="281"/>
        </pc:sldMkLst>
        <pc:spChg chg="mod">
          <ac:chgData name="Florentios Economou" userId="04e0d54a49535943" providerId="LiveId" clId="{50D8DFC4-296E-441F-BEF8-196D7F10B5E6}" dt="2023-08-25T13:44:20.206" v="1289" actId="20577"/>
          <ac:spMkLst>
            <pc:docMk/>
            <pc:sldMk cId="1069456191" sldId="281"/>
            <ac:spMk id="2" creationId="{00000000-0000-0000-0000-000000000000}"/>
          </ac:spMkLst>
        </pc:spChg>
        <pc:spChg chg="mod">
          <ac:chgData name="Florentios Economou" userId="04e0d54a49535943" providerId="LiveId" clId="{50D8DFC4-296E-441F-BEF8-196D7F10B5E6}" dt="2023-08-25T13:54:56.743" v="1493" actId="20577"/>
          <ac:spMkLst>
            <pc:docMk/>
            <pc:sldMk cId="1069456191" sldId="281"/>
            <ac:spMk id="3" creationId="{00000000-0000-0000-0000-000000000000}"/>
          </ac:spMkLst>
        </pc:spChg>
      </pc:sldChg>
      <pc:sldChg chg="modSp add mod ord">
        <pc:chgData name="Florentios Economou" userId="04e0d54a49535943" providerId="LiveId" clId="{50D8DFC4-296E-441F-BEF8-196D7F10B5E6}" dt="2023-08-25T13:48:36.688" v="1427" actId="27636"/>
        <pc:sldMkLst>
          <pc:docMk/>
          <pc:sldMk cId="4123637731" sldId="282"/>
        </pc:sldMkLst>
        <pc:spChg chg="mod">
          <ac:chgData name="Florentios Economou" userId="04e0d54a49535943" providerId="LiveId" clId="{50D8DFC4-296E-441F-BEF8-196D7F10B5E6}" dt="2023-08-25T13:45:17.983" v="1357" actId="404"/>
          <ac:spMkLst>
            <pc:docMk/>
            <pc:sldMk cId="4123637731" sldId="282"/>
            <ac:spMk id="2" creationId="{00000000-0000-0000-0000-000000000000}"/>
          </ac:spMkLst>
        </pc:spChg>
        <pc:spChg chg="mod">
          <ac:chgData name="Florentios Economou" userId="04e0d54a49535943" providerId="LiveId" clId="{50D8DFC4-296E-441F-BEF8-196D7F10B5E6}" dt="2023-08-25T13:48:36.688" v="1427" actId="27636"/>
          <ac:spMkLst>
            <pc:docMk/>
            <pc:sldMk cId="4123637731" sldId="282"/>
            <ac:spMk id="3" creationId="{00000000-0000-0000-0000-000000000000}"/>
          </ac:spMkLst>
        </pc:spChg>
      </pc:sldChg>
      <pc:sldChg chg="modSp new mod">
        <pc:chgData name="Florentios Economou" userId="04e0d54a49535943" providerId="LiveId" clId="{50D8DFC4-296E-441F-BEF8-196D7F10B5E6}" dt="2023-08-25T13:59:22.277" v="1629" actId="313"/>
        <pc:sldMkLst>
          <pc:docMk/>
          <pc:sldMk cId="3236031318" sldId="283"/>
        </pc:sldMkLst>
        <pc:spChg chg="mod">
          <ac:chgData name="Florentios Economou" userId="04e0d54a49535943" providerId="LiveId" clId="{50D8DFC4-296E-441F-BEF8-196D7F10B5E6}" dt="2023-08-25T13:45:07.677" v="1346" actId="20577"/>
          <ac:spMkLst>
            <pc:docMk/>
            <pc:sldMk cId="3236031318" sldId="283"/>
            <ac:spMk id="2" creationId="{1DD3DCC7-FF53-4122-B7F1-53189B0F2ACF}"/>
          </ac:spMkLst>
        </pc:spChg>
        <pc:spChg chg="mod">
          <ac:chgData name="Florentios Economou" userId="04e0d54a49535943" providerId="LiveId" clId="{50D8DFC4-296E-441F-BEF8-196D7F10B5E6}" dt="2023-08-25T13:59:22.277" v="1629" actId="313"/>
          <ac:spMkLst>
            <pc:docMk/>
            <pc:sldMk cId="3236031318" sldId="283"/>
            <ac:spMk id="3" creationId="{4F8962C3-B39D-4D80-AEF0-0209797E9847}"/>
          </ac:spMkLst>
        </pc:spChg>
      </pc:sldChg>
      <pc:sldChg chg="addSp delSp modSp new mod">
        <pc:chgData name="Florentios Economou" userId="04e0d54a49535943" providerId="LiveId" clId="{50D8DFC4-296E-441F-BEF8-196D7F10B5E6}" dt="2023-08-26T14:47:14.871" v="1766" actId="20577"/>
        <pc:sldMkLst>
          <pc:docMk/>
          <pc:sldMk cId="4125158344" sldId="284"/>
        </pc:sldMkLst>
        <pc:spChg chg="mod">
          <ac:chgData name="Florentios Economou" userId="04e0d54a49535943" providerId="LiveId" clId="{50D8DFC4-296E-441F-BEF8-196D7F10B5E6}" dt="2023-08-26T14:47:14.871" v="1766" actId="20577"/>
          <ac:spMkLst>
            <pc:docMk/>
            <pc:sldMk cId="4125158344" sldId="284"/>
            <ac:spMk id="2" creationId="{3B7753DD-55E9-47D8-88B6-35AC3594A659}"/>
          </ac:spMkLst>
        </pc:spChg>
        <pc:spChg chg="del">
          <ac:chgData name="Florentios Economou" userId="04e0d54a49535943" providerId="LiveId" clId="{50D8DFC4-296E-441F-BEF8-196D7F10B5E6}" dt="2023-08-26T14:22:13.226" v="1632" actId="1957"/>
          <ac:spMkLst>
            <pc:docMk/>
            <pc:sldMk cId="4125158344" sldId="284"/>
            <ac:spMk id="3" creationId="{C21D61EA-7125-4FEA-9F3A-019569F154D7}"/>
          </ac:spMkLst>
        </pc:spChg>
        <pc:graphicFrameChg chg="add mod">
          <ac:chgData name="Florentios Economou" userId="04e0d54a49535943" providerId="LiveId" clId="{50D8DFC4-296E-441F-BEF8-196D7F10B5E6}" dt="2023-08-26T14:45:48.946" v="1698"/>
          <ac:graphicFrameMkLst>
            <pc:docMk/>
            <pc:sldMk cId="4125158344" sldId="284"/>
            <ac:graphicFrameMk id="6" creationId="{22C41097-5090-4DCD-8111-DEACDCACC8C3}"/>
          </ac:graphicFrameMkLst>
        </pc:graphicFrameChg>
      </pc:sldChg>
      <pc:sldChg chg="addSp delSp modSp new mod">
        <pc:chgData name="Florentios Economou" userId="04e0d54a49535943" providerId="LiveId" clId="{50D8DFC4-296E-441F-BEF8-196D7F10B5E6}" dt="2023-08-26T15:58:43.287" v="1866" actId="20577"/>
        <pc:sldMkLst>
          <pc:docMk/>
          <pc:sldMk cId="2010137360" sldId="285"/>
        </pc:sldMkLst>
        <pc:spChg chg="mod">
          <ac:chgData name="Florentios Economou" userId="04e0d54a49535943" providerId="LiveId" clId="{50D8DFC4-296E-441F-BEF8-196D7F10B5E6}" dt="2023-08-26T15:58:43.287" v="1866" actId="20577"/>
          <ac:spMkLst>
            <pc:docMk/>
            <pc:sldMk cId="2010137360" sldId="285"/>
            <ac:spMk id="2" creationId="{965CA51B-61F1-4AE8-A4ED-FA2E9E67F65F}"/>
          </ac:spMkLst>
        </pc:spChg>
        <pc:spChg chg="del">
          <ac:chgData name="Florentios Economou" userId="04e0d54a49535943" providerId="LiveId" clId="{50D8DFC4-296E-441F-BEF8-196D7F10B5E6}" dt="2023-08-26T15:58:30.136" v="1833" actId="478"/>
          <ac:spMkLst>
            <pc:docMk/>
            <pc:sldMk cId="2010137360" sldId="285"/>
            <ac:spMk id="3" creationId="{2093D161-AF7F-406E-84C6-3098348EBCD9}"/>
          </ac:spMkLst>
        </pc:spChg>
        <pc:graphicFrameChg chg="add mod">
          <ac:chgData name="Florentios Economou" userId="04e0d54a49535943" providerId="LiveId" clId="{50D8DFC4-296E-441F-BEF8-196D7F10B5E6}" dt="2023-08-26T15:58:33.462" v="1835" actId="1076"/>
          <ac:graphicFrameMkLst>
            <pc:docMk/>
            <pc:sldMk cId="2010137360" sldId="285"/>
            <ac:graphicFrameMk id="4" creationId="{982FB9E5-1929-4BA3-9B01-8E8962ED9747}"/>
          </ac:graphicFrameMkLst>
        </pc:graphicFrameChg>
      </pc:sldChg>
    </pc:docChg>
  </pc:docChgLst>
  <pc:docChgLst>
    <pc:chgData name="Florentios Economou" userId="04e0d54a49535943" providerId="LiveId" clId="{0840DEAB-ABEF-4539-B427-1D81FCDF395F}"/>
    <pc:docChg chg="undo custSel addSld delSld modSld sldOrd">
      <pc:chgData name="Florentios Economou" userId="04e0d54a49535943" providerId="LiveId" clId="{0840DEAB-ABEF-4539-B427-1D81FCDF395F}" dt="2023-08-15T20:45:25.818" v="2071" actId="47"/>
      <pc:docMkLst>
        <pc:docMk/>
      </pc:docMkLst>
      <pc:sldChg chg="addSp delSp modSp mod">
        <pc:chgData name="Florentios Economou" userId="04e0d54a49535943" providerId="LiveId" clId="{0840DEAB-ABEF-4539-B427-1D81FCDF395F}" dt="2023-08-12T06:44:21.166" v="439" actId="1076"/>
        <pc:sldMkLst>
          <pc:docMk/>
          <pc:sldMk cId="17060558" sldId="258"/>
        </pc:sldMkLst>
        <pc:spChg chg="add del">
          <ac:chgData name="Florentios Economou" userId="04e0d54a49535943" providerId="LiveId" clId="{0840DEAB-ABEF-4539-B427-1D81FCDF395F}" dt="2023-08-12T06:24:32.931" v="8" actId="1957"/>
          <ac:spMkLst>
            <pc:docMk/>
            <pc:sldMk cId="17060558" sldId="258"/>
            <ac:spMk id="3" creationId="{81D53512-5FD3-9D54-D4FB-4473802E8A8B}"/>
          </ac:spMkLst>
        </pc:spChg>
        <pc:spChg chg="add mod">
          <ac:chgData name="Florentios Economou" userId="04e0d54a49535943" providerId="LiveId" clId="{0840DEAB-ABEF-4539-B427-1D81FCDF395F}" dt="2023-08-12T06:44:21.166" v="439" actId="1076"/>
          <ac:spMkLst>
            <pc:docMk/>
            <pc:sldMk cId="17060558" sldId="258"/>
            <ac:spMk id="10" creationId="{4C70C477-E741-44D6-8683-CCDCC63FF541}"/>
          </ac:spMkLst>
        </pc:spChg>
        <pc:graphicFrameChg chg="add del mod">
          <ac:chgData name="Florentios Economou" userId="04e0d54a49535943" providerId="LiveId" clId="{0840DEAB-ABEF-4539-B427-1D81FCDF395F}" dt="2023-08-12T06:24:20.302" v="5" actId="1957"/>
          <ac:graphicFrameMkLst>
            <pc:docMk/>
            <pc:sldMk cId="17060558" sldId="258"/>
            <ac:graphicFrameMk id="6" creationId="{58BE9A24-388C-4705-91EB-2482B0249057}"/>
          </ac:graphicFrameMkLst>
        </pc:graphicFrameChg>
        <pc:graphicFrameChg chg="add mod">
          <ac:chgData name="Florentios Economou" userId="04e0d54a49535943" providerId="LiveId" clId="{0840DEAB-ABEF-4539-B427-1D81FCDF395F}" dt="2023-08-12T06:37:21.171" v="102"/>
          <ac:graphicFrameMkLst>
            <pc:docMk/>
            <pc:sldMk cId="17060558" sldId="258"/>
            <ac:graphicFrameMk id="9" creationId="{FDCA9B8E-F7B9-405F-B191-2CB222BE9CB7}"/>
          </ac:graphicFrameMkLst>
        </pc:graphicFrameChg>
      </pc:sldChg>
      <pc:sldChg chg="modSp mod">
        <pc:chgData name="Florentios Economou" userId="04e0d54a49535943" providerId="LiveId" clId="{0840DEAB-ABEF-4539-B427-1D81FCDF395F}" dt="2023-08-12T10:51:02.889" v="1933" actId="20577"/>
        <pc:sldMkLst>
          <pc:docMk/>
          <pc:sldMk cId="1803875842" sldId="259"/>
        </pc:sldMkLst>
        <pc:spChg chg="mod">
          <ac:chgData name="Florentios Economou" userId="04e0d54a49535943" providerId="LiveId" clId="{0840DEAB-ABEF-4539-B427-1D81FCDF395F}" dt="2023-08-12T10:51:02.889" v="1933" actId="20577"/>
          <ac:spMkLst>
            <pc:docMk/>
            <pc:sldMk cId="1803875842" sldId="259"/>
            <ac:spMk id="3" creationId="{B4CF2567-95D1-829E-F5B7-AC34EA223A75}"/>
          </ac:spMkLst>
        </pc:spChg>
      </pc:sldChg>
      <pc:sldChg chg="modSp del mod">
        <pc:chgData name="Florentios Economou" userId="04e0d54a49535943" providerId="LiveId" clId="{0840DEAB-ABEF-4539-B427-1D81FCDF395F}" dt="2023-08-12T06:58:51.350" v="553" actId="47"/>
        <pc:sldMkLst>
          <pc:docMk/>
          <pc:sldMk cId="645465423" sldId="260"/>
        </pc:sldMkLst>
        <pc:spChg chg="mod">
          <ac:chgData name="Florentios Economou" userId="04e0d54a49535943" providerId="LiveId" clId="{0840DEAB-ABEF-4539-B427-1D81FCDF395F}" dt="2023-08-12T06:46:24.990" v="440" actId="21"/>
          <ac:spMkLst>
            <pc:docMk/>
            <pc:sldMk cId="645465423" sldId="260"/>
            <ac:spMk id="3" creationId="{D20A816B-FC0A-3C9E-1110-28DFF69BBEFF}"/>
          </ac:spMkLst>
        </pc:spChg>
      </pc:sldChg>
      <pc:sldChg chg="addSp delSp modSp mod modNotesTx">
        <pc:chgData name="Florentios Economou" userId="04e0d54a49535943" providerId="LiveId" clId="{0840DEAB-ABEF-4539-B427-1D81FCDF395F}" dt="2023-08-15T13:20:34.019" v="2040" actId="20577"/>
        <pc:sldMkLst>
          <pc:docMk/>
          <pc:sldMk cId="939914858" sldId="261"/>
        </pc:sldMkLst>
        <pc:spChg chg="mod">
          <ac:chgData name="Florentios Economou" userId="04e0d54a49535943" providerId="LiveId" clId="{0840DEAB-ABEF-4539-B427-1D81FCDF395F}" dt="2023-08-12T06:59:28.389" v="590" actId="20577"/>
          <ac:spMkLst>
            <pc:docMk/>
            <pc:sldMk cId="939914858" sldId="261"/>
            <ac:spMk id="2" creationId="{266C748B-B327-84D5-3B83-E127D98CFA03}"/>
          </ac:spMkLst>
        </pc:spChg>
        <pc:spChg chg="del mod">
          <ac:chgData name="Florentios Economou" userId="04e0d54a49535943" providerId="LiveId" clId="{0840DEAB-ABEF-4539-B427-1D81FCDF395F}" dt="2023-08-12T07:08:41.214" v="595" actId="3680"/>
          <ac:spMkLst>
            <pc:docMk/>
            <pc:sldMk cId="939914858" sldId="261"/>
            <ac:spMk id="3" creationId="{E578F5D8-B833-D9F3-51FE-27840A0ACE6C}"/>
          </ac:spMkLst>
        </pc:spChg>
        <pc:graphicFrameChg chg="add mod ord modGraphic">
          <ac:chgData name="Florentios Economou" userId="04e0d54a49535943" providerId="LiveId" clId="{0840DEAB-ABEF-4539-B427-1D81FCDF395F}" dt="2023-08-12T07:46:27.973" v="1597" actId="14734"/>
          <ac:graphicFrameMkLst>
            <pc:docMk/>
            <pc:sldMk cId="939914858" sldId="261"/>
            <ac:graphicFrameMk id="4" creationId="{C070CC74-9FC6-4CFE-BB88-D76621130BFD}"/>
          </ac:graphicFrameMkLst>
        </pc:graphicFrameChg>
        <pc:picChg chg="add del mod">
          <ac:chgData name="Florentios Economou" userId="04e0d54a49535943" providerId="LiveId" clId="{0840DEAB-ABEF-4539-B427-1D81FCDF395F}" dt="2023-08-12T07:32:04.601" v="1491" actId="21"/>
          <ac:picMkLst>
            <pc:docMk/>
            <pc:sldMk cId="939914858" sldId="261"/>
            <ac:picMk id="6" creationId="{97BAA6C5-0191-4566-9961-903EB1B05BD2}"/>
          </ac:picMkLst>
        </pc:picChg>
        <pc:picChg chg="add mod modCrop">
          <ac:chgData name="Florentios Economou" userId="04e0d54a49535943" providerId="LiveId" clId="{0840DEAB-ABEF-4539-B427-1D81FCDF395F}" dt="2023-08-12T07:33:07.862" v="1514" actId="1076"/>
          <ac:picMkLst>
            <pc:docMk/>
            <pc:sldMk cId="939914858" sldId="261"/>
            <ac:picMk id="7" creationId="{EB52FDF1-6BEA-4686-B7C9-D4E07B075DF4}"/>
          </ac:picMkLst>
        </pc:picChg>
        <pc:picChg chg="add mod modCrop">
          <ac:chgData name="Florentios Economou" userId="04e0d54a49535943" providerId="LiveId" clId="{0840DEAB-ABEF-4539-B427-1D81FCDF395F}" dt="2023-08-12T07:34:31.132" v="1531" actId="1036"/>
          <ac:picMkLst>
            <pc:docMk/>
            <pc:sldMk cId="939914858" sldId="261"/>
            <ac:picMk id="8" creationId="{1BE4C211-9ACF-4249-9917-9DD7A7DCDE11}"/>
          </ac:picMkLst>
        </pc:picChg>
        <pc:picChg chg="add mod modCrop">
          <ac:chgData name="Florentios Economou" userId="04e0d54a49535943" providerId="LiveId" clId="{0840DEAB-ABEF-4539-B427-1D81FCDF395F}" dt="2023-08-12T07:39:07.833" v="1562" actId="1036"/>
          <ac:picMkLst>
            <pc:docMk/>
            <pc:sldMk cId="939914858" sldId="261"/>
            <ac:picMk id="9" creationId="{3B0738F9-1309-4C06-B533-4361A99BFD53}"/>
          </ac:picMkLst>
        </pc:picChg>
        <pc:picChg chg="add mod">
          <ac:chgData name="Florentios Economou" userId="04e0d54a49535943" providerId="LiveId" clId="{0840DEAB-ABEF-4539-B427-1D81FCDF395F}" dt="2023-08-12T07:46:36.894" v="1600" actId="1076"/>
          <ac:picMkLst>
            <pc:docMk/>
            <pc:sldMk cId="939914858" sldId="261"/>
            <ac:picMk id="1026" creationId="{5ACD8D34-CBF5-43EB-80B7-D4E6E1F15BAE}"/>
          </ac:picMkLst>
        </pc:picChg>
        <pc:picChg chg="add mod">
          <ac:chgData name="Florentios Economou" userId="04e0d54a49535943" providerId="LiveId" clId="{0840DEAB-ABEF-4539-B427-1D81FCDF395F}" dt="2023-08-12T07:46:32.103" v="1598" actId="1076"/>
          <ac:picMkLst>
            <pc:docMk/>
            <pc:sldMk cId="939914858" sldId="261"/>
            <ac:picMk id="1028" creationId="{DFCC0AE8-CCA7-4C30-ADDE-3EBBE497FF5C}"/>
          </ac:picMkLst>
        </pc:picChg>
      </pc:sldChg>
      <pc:sldChg chg="modSp mod modNotesTx">
        <pc:chgData name="Florentios Economou" userId="04e0d54a49535943" providerId="LiveId" clId="{0840DEAB-ABEF-4539-B427-1D81FCDF395F}" dt="2023-08-13T07:05:49.366" v="2027" actId="20577"/>
        <pc:sldMkLst>
          <pc:docMk/>
          <pc:sldMk cId="2009692684" sldId="262"/>
        </pc:sldMkLst>
        <pc:spChg chg="mod">
          <ac:chgData name="Florentios Economou" userId="04e0d54a49535943" providerId="LiveId" clId="{0840DEAB-ABEF-4539-B427-1D81FCDF395F}" dt="2023-08-13T07:05:49.366" v="2027" actId="20577"/>
          <ac:spMkLst>
            <pc:docMk/>
            <pc:sldMk cId="2009692684" sldId="262"/>
            <ac:spMk id="3" creationId="{838C4CFA-CBF9-4AE5-9888-3270EB534C99}"/>
          </ac:spMkLst>
        </pc:spChg>
      </pc:sldChg>
      <pc:sldChg chg="ord modNotesTx">
        <pc:chgData name="Florentios Economou" userId="04e0d54a49535943" providerId="LiveId" clId="{0840DEAB-ABEF-4539-B427-1D81FCDF395F}" dt="2023-08-15T13:21:06.113" v="2042"/>
        <pc:sldMkLst>
          <pc:docMk/>
          <pc:sldMk cId="3522977906" sldId="263"/>
        </pc:sldMkLst>
      </pc:sldChg>
      <pc:sldChg chg="del">
        <pc:chgData name="Florentios Economou" userId="04e0d54a49535943" providerId="LiveId" clId="{0840DEAB-ABEF-4539-B427-1D81FCDF395F}" dt="2023-08-12T10:33:35.747" v="1601" actId="47"/>
        <pc:sldMkLst>
          <pc:docMk/>
          <pc:sldMk cId="155477833" sldId="267"/>
        </pc:sldMkLst>
      </pc:sldChg>
      <pc:sldChg chg="modSp mod">
        <pc:chgData name="Florentios Economou" userId="04e0d54a49535943" providerId="LiveId" clId="{0840DEAB-ABEF-4539-B427-1D81FCDF395F}" dt="2023-08-15T13:54:47.194" v="2043" actId="12"/>
        <pc:sldMkLst>
          <pc:docMk/>
          <pc:sldMk cId="2630950461" sldId="270"/>
        </pc:sldMkLst>
        <pc:spChg chg="mod">
          <ac:chgData name="Florentios Economou" userId="04e0d54a49535943" providerId="LiveId" clId="{0840DEAB-ABEF-4539-B427-1D81FCDF395F}" dt="2023-08-15T13:54:47.194" v="2043" actId="12"/>
          <ac:spMkLst>
            <pc:docMk/>
            <pc:sldMk cId="2630950461" sldId="270"/>
            <ac:spMk id="3" creationId="{40639E6D-4F99-4F08-A34A-F4ADABBF954C}"/>
          </ac:spMkLst>
        </pc:spChg>
      </pc:sldChg>
      <pc:sldChg chg="modSp mod">
        <pc:chgData name="Florentios Economou" userId="04e0d54a49535943" providerId="LiveId" clId="{0840DEAB-ABEF-4539-B427-1D81FCDF395F}" dt="2023-08-15T13:20:20.406" v="2038"/>
        <pc:sldMkLst>
          <pc:docMk/>
          <pc:sldMk cId="142051187" sldId="274"/>
        </pc:sldMkLst>
        <pc:spChg chg="mod">
          <ac:chgData name="Florentios Economou" userId="04e0d54a49535943" providerId="LiveId" clId="{0840DEAB-ABEF-4539-B427-1D81FCDF395F}" dt="2023-08-15T13:20:20.406" v="2038"/>
          <ac:spMkLst>
            <pc:docMk/>
            <pc:sldMk cId="142051187" sldId="274"/>
            <ac:spMk id="3" creationId="{2E28AF1E-F522-44F0-AAB5-3AAEC0BFC1B0}"/>
          </ac:spMkLst>
        </pc:spChg>
      </pc:sldChg>
      <pc:sldChg chg="modSp new del mod">
        <pc:chgData name="Florentios Economou" userId="04e0d54a49535943" providerId="LiveId" clId="{0840DEAB-ABEF-4539-B427-1D81FCDF395F}" dt="2023-08-15T20:45:25.818" v="2071" actId="47"/>
        <pc:sldMkLst>
          <pc:docMk/>
          <pc:sldMk cId="1460733572" sldId="276"/>
        </pc:sldMkLst>
        <pc:spChg chg="mod">
          <ac:chgData name="Florentios Economou" userId="04e0d54a49535943" providerId="LiveId" clId="{0840DEAB-ABEF-4539-B427-1D81FCDF395F}" dt="2023-08-15T20:33:50.840" v="2070" actId="20577"/>
          <ac:spMkLst>
            <pc:docMk/>
            <pc:sldMk cId="1460733572" sldId="276"/>
            <ac:spMk id="2" creationId="{19C89881-5D75-4B12-B854-5700E0EEF8D4}"/>
          </ac:spMkLst>
        </pc:spChg>
      </pc:sldChg>
    </pc:docChg>
  </pc:docChgLst>
  <pc:docChgLst>
    <pc:chgData name="Florentios Economou" userId="04e0d54a49535943" providerId="LiveId" clId="{430C6674-CF6C-4046-83C5-CAC0DBFF03A0}"/>
    <pc:docChg chg="undo custSel addSld delSld modSld sldOrd">
      <pc:chgData name="Florentios Economou" userId="04e0d54a49535943" providerId="LiveId" clId="{430C6674-CF6C-4046-83C5-CAC0DBFF03A0}" dt="2023-08-13T21:20:14.477" v="3328" actId="20577"/>
      <pc:docMkLst>
        <pc:docMk/>
      </pc:docMkLst>
      <pc:sldChg chg="modSp mod">
        <pc:chgData name="Florentios Economou" userId="04e0d54a49535943" providerId="LiveId" clId="{430C6674-CF6C-4046-83C5-CAC0DBFF03A0}" dt="2023-08-06T09:47:30.650" v="64"/>
        <pc:sldMkLst>
          <pc:docMk/>
          <pc:sldMk cId="436235816" sldId="256"/>
        </pc:sldMkLst>
        <pc:spChg chg="mod">
          <ac:chgData name="Florentios Economou" userId="04e0d54a49535943" providerId="LiveId" clId="{430C6674-CF6C-4046-83C5-CAC0DBFF03A0}" dt="2023-08-06T09:47:30.650" v="64"/>
          <ac:spMkLst>
            <pc:docMk/>
            <pc:sldMk cId="436235816" sldId="256"/>
            <ac:spMk id="12" creationId="{28086B80-77B2-0841-877D-3518C0014567}"/>
          </ac:spMkLst>
        </pc:spChg>
      </pc:sldChg>
      <pc:sldChg chg="modSp mod">
        <pc:chgData name="Florentios Economou" userId="04e0d54a49535943" providerId="LiveId" clId="{430C6674-CF6C-4046-83C5-CAC0DBFF03A0}" dt="2023-08-06T09:46:51.176" v="34" actId="20577"/>
        <pc:sldMkLst>
          <pc:docMk/>
          <pc:sldMk cId="17060558" sldId="258"/>
        </pc:sldMkLst>
        <pc:spChg chg="mod">
          <ac:chgData name="Florentios Economou" userId="04e0d54a49535943" providerId="LiveId" clId="{430C6674-CF6C-4046-83C5-CAC0DBFF03A0}" dt="2023-08-06T09:46:51.176" v="34" actId="20577"/>
          <ac:spMkLst>
            <pc:docMk/>
            <pc:sldMk cId="17060558" sldId="258"/>
            <ac:spMk id="2" creationId="{43A830FF-1961-A034-ABB2-03AFD1C74084}"/>
          </ac:spMkLst>
        </pc:spChg>
      </pc:sldChg>
      <pc:sldChg chg="modSp mod">
        <pc:chgData name="Florentios Economou" userId="04e0d54a49535943" providerId="LiveId" clId="{430C6674-CF6C-4046-83C5-CAC0DBFF03A0}" dt="2023-08-13T21:08:02.909" v="3312" actId="20577"/>
        <pc:sldMkLst>
          <pc:docMk/>
          <pc:sldMk cId="1803875842" sldId="259"/>
        </pc:sldMkLst>
        <pc:spChg chg="mod">
          <ac:chgData name="Florentios Economou" userId="04e0d54a49535943" providerId="LiveId" clId="{430C6674-CF6C-4046-83C5-CAC0DBFF03A0}" dt="2023-08-06T09:47:09.589" v="63" actId="20577"/>
          <ac:spMkLst>
            <pc:docMk/>
            <pc:sldMk cId="1803875842" sldId="259"/>
            <ac:spMk id="2" creationId="{51B22486-E294-DFB3-854E-3FFEF2245670}"/>
          </ac:spMkLst>
        </pc:spChg>
        <pc:spChg chg="mod">
          <ac:chgData name="Florentios Economou" userId="04e0d54a49535943" providerId="LiveId" clId="{430C6674-CF6C-4046-83C5-CAC0DBFF03A0}" dt="2023-08-13T21:08:02.909" v="3312" actId="20577"/>
          <ac:spMkLst>
            <pc:docMk/>
            <pc:sldMk cId="1803875842" sldId="259"/>
            <ac:spMk id="3" creationId="{B4CF2567-95D1-829E-F5B7-AC34EA223A75}"/>
          </ac:spMkLst>
        </pc:spChg>
      </pc:sldChg>
      <pc:sldChg chg="modSp mod">
        <pc:chgData name="Florentios Economou" userId="04e0d54a49535943" providerId="LiveId" clId="{430C6674-CF6C-4046-83C5-CAC0DBFF03A0}" dt="2023-08-06T09:54:05.721" v="462" actId="313"/>
        <pc:sldMkLst>
          <pc:docMk/>
          <pc:sldMk cId="645465423" sldId="260"/>
        </pc:sldMkLst>
        <pc:spChg chg="mod">
          <ac:chgData name="Florentios Economou" userId="04e0d54a49535943" providerId="LiveId" clId="{430C6674-CF6C-4046-83C5-CAC0DBFF03A0}" dt="2023-08-06T09:54:05.721" v="462" actId="313"/>
          <ac:spMkLst>
            <pc:docMk/>
            <pc:sldMk cId="645465423" sldId="260"/>
            <ac:spMk id="3" creationId="{D20A816B-FC0A-3C9E-1110-28DFF69BBEFF}"/>
          </ac:spMkLst>
        </pc:spChg>
      </pc:sldChg>
      <pc:sldChg chg="modSp mod modNotesTx">
        <pc:chgData name="Florentios Economou" userId="04e0d54a49535943" providerId="LiveId" clId="{430C6674-CF6C-4046-83C5-CAC0DBFF03A0}" dt="2023-08-06T18:23:12.665" v="924"/>
        <pc:sldMkLst>
          <pc:docMk/>
          <pc:sldMk cId="939914858" sldId="261"/>
        </pc:sldMkLst>
        <pc:spChg chg="mod">
          <ac:chgData name="Florentios Economou" userId="04e0d54a49535943" providerId="LiveId" clId="{430C6674-CF6C-4046-83C5-CAC0DBFF03A0}" dt="2023-08-06T09:54:23.166" v="482" actId="20577"/>
          <ac:spMkLst>
            <pc:docMk/>
            <pc:sldMk cId="939914858" sldId="261"/>
            <ac:spMk id="2" creationId="{266C748B-B327-84D5-3B83-E127D98CFA03}"/>
          </ac:spMkLst>
        </pc:spChg>
        <pc:spChg chg="mod">
          <ac:chgData name="Florentios Economou" userId="04e0d54a49535943" providerId="LiveId" clId="{430C6674-CF6C-4046-83C5-CAC0DBFF03A0}" dt="2023-08-06T09:59:09.495" v="602" actId="20577"/>
          <ac:spMkLst>
            <pc:docMk/>
            <pc:sldMk cId="939914858" sldId="261"/>
            <ac:spMk id="3" creationId="{E578F5D8-B833-D9F3-51FE-27840A0ACE6C}"/>
          </ac:spMkLst>
        </pc:spChg>
      </pc:sldChg>
      <pc:sldChg chg="modSp new mod modNotesTx">
        <pc:chgData name="Florentios Economou" userId="04e0d54a49535943" providerId="LiveId" clId="{430C6674-CF6C-4046-83C5-CAC0DBFF03A0}" dt="2023-08-13T21:20:14.477" v="3328" actId="20577"/>
        <pc:sldMkLst>
          <pc:docMk/>
          <pc:sldMk cId="2009692684" sldId="262"/>
        </pc:sldMkLst>
        <pc:spChg chg="mod">
          <ac:chgData name="Florentios Economou" userId="04e0d54a49535943" providerId="LiveId" clId="{430C6674-CF6C-4046-83C5-CAC0DBFF03A0}" dt="2023-08-06T09:54:32.266" v="499" actId="20577"/>
          <ac:spMkLst>
            <pc:docMk/>
            <pc:sldMk cId="2009692684" sldId="262"/>
            <ac:spMk id="2" creationId="{1B049588-A743-4997-896B-070813C8C149}"/>
          </ac:spMkLst>
        </pc:spChg>
        <pc:spChg chg="mod">
          <ac:chgData name="Florentios Economou" userId="04e0d54a49535943" providerId="LiveId" clId="{430C6674-CF6C-4046-83C5-CAC0DBFF03A0}" dt="2023-08-13T21:20:14.477" v="3328" actId="20577"/>
          <ac:spMkLst>
            <pc:docMk/>
            <pc:sldMk cId="2009692684" sldId="262"/>
            <ac:spMk id="3" creationId="{838C4CFA-CBF9-4AE5-9888-3270EB534C99}"/>
          </ac:spMkLst>
        </pc:spChg>
      </pc:sldChg>
      <pc:sldChg chg="addSp delSp modSp new mod modNotesTx">
        <pc:chgData name="Florentios Economou" userId="04e0d54a49535943" providerId="LiveId" clId="{430C6674-CF6C-4046-83C5-CAC0DBFF03A0}" dt="2023-08-13T20:28:58.380" v="2971" actId="27918"/>
        <pc:sldMkLst>
          <pc:docMk/>
          <pc:sldMk cId="3522977906" sldId="263"/>
        </pc:sldMkLst>
        <pc:spChg chg="mod">
          <ac:chgData name="Florentios Economou" userId="04e0d54a49535943" providerId="LiveId" clId="{430C6674-CF6C-4046-83C5-CAC0DBFF03A0}" dt="2023-08-06T09:54:43.511" v="522" actId="20577"/>
          <ac:spMkLst>
            <pc:docMk/>
            <pc:sldMk cId="3522977906" sldId="263"/>
            <ac:spMk id="2" creationId="{464E16D5-2C8F-4B10-9B96-B7B66869F806}"/>
          </ac:spMkLst>
        </pc:spChg>
        <pc:spChg chg="del">
          <ac:chgData name="Florentios Economou" userId="04e0d54a49535943" providerId="LiveId" clId="{430C6674-CF6C-4046-83C5-CAC0DBFF03A0}" dt="2023-08-12T11:53:39.864" v="1134" actId="3680"/>
          <ac:spMkLst>
            <pc:docMk/>
            <pc:sldMk cId="3522977906" sldId="263"/>
            <ac:spMk id="3" creationId="{2E28AF1E-F522-44F0-AAB5-3AAEC0BFC1B0}"/>
          </ac:spMkLst>
        </pc:spChg>
        <pc:spChg chg="add mod">
          <ac:chgData name="Florentios Economou" userId="04e0d54a49535943" providerId="LiveId" clId="{430C6674-CF6C-4046-83C5-CAC0DBFF03A0}" dt="2023-08-13T09:48:59.616" v="2229" actId="20577"/>
          <ac:spMkLst>
            <pc:docMk/>
            <pc:sldMk cId="3522977906" sldId="263"/>
            <ac:spMk id="6" creationId="{C66F8ADE-6E70-4477-BB18-A046B6BE2F5E}"/>
          </ac:spMkLst>
        </pc:spChg>
        <pc:graphicFrameChg chg="add del mod ord modGraphic">
          <ac:chgData name="Florentios Economou" userId="04e0d54a49535943" providerId="LiveId" clId="{430C6674-CF6C-4046-83C5-CAC0DBFF03A0}" dt="2023-08-12T11:53:48.715" v="1136" actId="21"/>
          <ac:graphicFrameMkLst>
            <pc:docMk/>
            <pc:sldMk cId="3522977906" sldId="263"/>
            <ac:graphicFrameMk id="4" creationId="{CD845C6D-8610-425A-8EA9-B554A36F9C75}"/>
          </ac:graphicFrameMkLst>
        </pc:graphicFrameChg>
        <pc:graphicFrameChg chg="add mod">
          <ac:chgData name="Florentios Economou" userId="04e0d54a49535943" providerId="LiveId" clId="{430C6674-CF6C-4046-83C5-CAC0DBFF03A0}" dt="2023-08-13T20:27:22.736" v="2964" actId="14100"/>
          <ac:graphicFrameMkLst>
            <pc:docMk/>
            <pc:sldMk cId="3522977906" sldId="263"/>
            <ac:graphicFrameMk id="4" creationId="{F4F9E5B4-7A23-4E29-AF6A-A0FE91F24BE0}"/>
          </ac:graphicFrameMkLst>
        </pc:graphicFrameChg>
      </pc:sldChg>
      <pc:sldChg chg="addSp modSp new del mod">
        <pc:chgData name="Florentios Economou" userId="04e0d54a49535943" providerId="LiveId" clId="{430C6674-CF6C-4046-83C5-CAC0DBFF03A0}" dt="2023-08-13T12:43:44.078" v="2256" actId="47"/>
        <pc:sldMkLst>
          <pc:docMk/>
          <pc:sldMk cId="3239335592" sldId="264"/>
        </pc:sldMkLst>
        <pc:picChg chg="add mod">
          <ac:chgData name="Florentios Economou" userId="04e0d54a49535943" providerId="LiveId" clId="{430C6674-CF6C-4046-83C5-CAC0DBFF03A0}" dt="2023-08-06T09:56:59.983" v="527" actId="1076"/>
          <ac:picMkLst>
            <pc:docMk/>
            <pc:sldMk cId="3239335592" sldId="264"/>
            <ac:picMk id="5" creationId="{45EE5444-9B40-4061-B709-82144027656C}"/>
          </ac:picMkLst>
        </pc:picChg>
      </pc:sldChg>
      <pc:sldChg chg="new del">
        <pc:chgData name="Florentios Economou" userId="04e0d54a49535943" providerId="LiveId" clId="{430C6674-CF6C-4046-83C5-CAC0DBFF03A0}" dt="2023-08-13T12:43:46.743" v="2257" actId="47"/>
        <pc:sldMkLst>
          <pc:docMk/>
          <pc:sldMk cId="524944945" sldId="265"/>
        </pc:sldMkLst>
      </pc:sldChg>
      <pc:sldChg chg="modSp new del mod">
        <pc:chgData name="Florentios Economou" userId="04e0d54a49535943" providerId="LiveId" clId="{430C6674-CF6C-4046-83C5-CAC0DBFF03A0}" dt="2023-08-13T12:43:23.378" v="2230" actId="47"/>
        <pc:sldMkLst>
          <pc:docMk/>
          <pc:sldMk cId="695004335" sldId="266"/>
        </pc:sldMkLst>
        <pc:spChg chg="mod">
          <ac:chgData name="Florentios Economou" userId="04e0d54a49535943" providerId="LiveId" clId="{430C6674-CF6C-4046-83C5-CAC0DBFF03A0}" dt="2023-08-06T10:02:39.520" v="613" actId="404"/>
          <ac:spMkLst>
            <pc:docMk/>
            <pc:sldMk cId="695004335" sldId="266"/>
            <ac:spMk id="2" creationId="{043E241B-CB53-46E9-996E-37296DBF1D6B}"/>
          </ac:spMkLst>
        </pc:spChg>
      </pc:sldChg>
      <pc:sldChg chg="modSp new mod modNotesTx">
        <pc:chgData name="Florentios Economou" userId="04e0d54a49535943" providerId="LiveId" clId="{430C6674-CF6C-4046-83C5-CAC0DBFF03A0}" dt="2023-08-06T18:14:43.291" v="893"/>
        <pc:sldMkLst>
          <pc:docMk/>
          <pc:sldMk cId="155477833" sldId="267"/>
        </pc:sldMkLst>
        <pc:spChg chg="mod">
          <ac:chgData name="Florentios Economou" userId="04e0d54a49535943" providerId="LiveId" clId="{430C6674-CF6C-4046-83C5-CAC0DBFF03A0}" dt="2023-08-06T10:02:55.962" v="644" actId="20577"/>
          <ac:spMkLst>
            <pc:docMk/>
            <pc:sldMk cId="155477833" sldId="267"/>
            <ac:spMk id="2" creationId="{FBBE630D-D75B-49D1-B5C2-8BD09653CA85}"/>
          </ac:spMkLst>
        </pc:spChg>
      </pc:sldChg>
      <pc:sldChg chg="addSp delSp modSp new mod modNotesTx">
        <pc:chgData name="Florentios Economou" userId="04e0d54a49535943" providerId="LiveId" clId="{430C6674-CF6C-4046-83C5-CAC0DBFF03A0}" dt="2023-08-13T20:48:10.252" v="2975" actId="5793"/>
        <pc:sldMkLst>
          <pc:docMk/>
          <pc:sldMk cId="3603300708" sldId="268"/>
        </pc:sldMkLst>
        <pc:spChg chg="mod">
          <ac:chgData name="Florentios Economou" userId="04e0d54a49535943" providerId="LiveId" clId="{430C6674-CF6C-4046-83C5-CAC0DBFF03A0}" dt="2023-08-06T10:03:05.700" v="661" actId="20577"/>
          <ac:spMkLst>
            <pc:docMk/>
            <pc:sldMk cId="3603300708" sldId="268"/>
            <ac:spMk id="2" creationId="{E092B2A9-BAD8-4E58-8710-A693611B6470}"/>
          </ac:spMkLst>
        </pc:spChg>
        <pc:spChg chg="del">
          <ac:chgData name="Florentios Economou" userId="04e0d54a49535943" providerId="LiveId" clId="{430C6674-CF6C-4046-83C5-CAC0DBFF03A0}" dt="2023-08-12T11:51:56.709" v="993" actId="3680"/>
          <ac:spMkLst>
            <pc:docMk/>
            <pc:sldMk cId="3603300708" sldId="268"/>
            <ac:spMk id="3" creationId="{1CB5E968-F249-4C58-B8F0-0843C2C1443E}"/>
          </ac:spMkLst>
        </pc:spChg>
        <pc:spChg chg="add del mod">
          <ac:chgData name="Florentios Economou" userId="04e0d54a49535943" providerId="LiveId" clId="{430C6674-CF6C-4046-83C5-CAC0DBFF03A0}" dt="2023-08-12T11:54:00.945" v="1142" actId="478"/>
          <ac:spMkLst>
            <pc:docMk/>
            <pc:sldMk cId="3603300708" sldId="268"/>
            <ac:spMk id="7" creationId="{8731AEDF-B8DD-4E67-AF05-EB2DDA6EEFDF}"/>
          </ac:spMkLst>
        </pc:spChg>
        <pc:graphicFrameChg chg="add del mod ord modGraphic">
          <ac:chgData name="Florentios Economou" userId="04e0d54a49535943" providerId="LiveId" clId="{430C6674-CF6C-4046-83C5-CAC0DBFF03A0}" dt="2023-08-12T11:53:58.079" v="1141" actId="478"/>
          <ac:graphicFrameMkLst>
            <pc:docMk/>
            <pc:sldMk cId="3603300708" sldId="268"/>
            <ac:graphicFrameMk id="4" creationId="{032B716D-7AEF-4F98-93C3-8F9815BF0064}"/>
          </ac:graphicFrameMkLst>
        </pc:graphicFrameChg>
        <pc:graphicFrameChg chg="add mod modGraphic">
          <ac:chgData name="Florentios Economou" userId="04e0d54a49535943" providerId="LiveId" clId="{430C6674-CF6C-4046-83C5-CAC0DBFF03A0}" dt="2023-08-12T12:00:56.725" v="1781" actId="1076"/>
          <ac:graphicFrameMkLst>
            <pc:docMk/>
            <pc:sldMk cId="3603300708" sldId="268"/>
            <ac:graphicFrameMk id="5" creationId="{E69F1CC4-9C97-4AA7-BA98-C7461BA85FD0}"/>
          </ac:graphicFrameMkLst>
        </pc:graphicFrameChg>
        <pc:picChg chg="add mod">
          <ac:chgData name="Florentios Economou" userId="04e0d54a49535943" providerId="LiveId" clId="{430C6674-CF6C-4046-83C5-CAC0DBFF03A0}" dt="2023-08-12T12:01:41.365" v="1787" actId="14100"/>
          <ac:picMkLst>
            <pc:docMk/>
            <pc:sldMk cId="3603300708" sldId="268"/>
            <ac:picMk id="8" creationId="{989183BB-144A-485D-8F43-5B98C3C397FB}"/>
          </ac:picMkLst>
        </pc:picChg>
        <pc:picChg chg="add mod">
          <ac:chgData name="Florentios Economou" userId="04e0d54a49535943" providerId="LiveId" clId="{430C6674-CF6C-4046-83C5-CAC0DBFF03A0}" dt="2023-08-12T12:02:17.574" v="1792" actId="1076"/>
          <ac:picMkLst>
            <pc:docMk/>
            <pc:sldMk cId="3603300708" sldId="268"/>
            <ac:picMk id="9" creationId="{145F5342-6863-40D9-923F-429900B7EF93}"/>
          </ac:picMkLst>
        </pc:picChg>
        <pc:picChg chg="add mod">
          <ac:chgData name="Florentios Economou" userId="04e0d54a49535943" providerId="LiveId" clId="{430C6674-CF6C-4046-83C5-CAC0DBFF03A0}" dt="2023-08-12T12:03:28.285" v="1795" actId="1076"/>
          <ac:picMkLst>
            <pc:docMk/>
            <pc:sldMk cId="3603300708" sldId="268"/>
            <ac:picMk id="10" creationId="{C756D175-A6B8-499B-83B8-3503A69C2A38}"/>
          </ac:picMkLst>
        </pc:picChg>
        <pc:picChg chg="add mod">
          <ac:chgData name="Florentios Economou" userId="04e0d54a49535943" providerId="LiveId" clId="{430C6674-CF6C-4046-83C5-CAC0DBFF03A0}" dt="2023-08-12T12:05:27.154" v="1799" actId="14100"/>
          <ac:picMkLst>
            <pc:docMk/>
            <pc:sldMk cId="3603300708" sldId="268"/>
            <ac:picMk id="1026" creationId="{DCA47772-0815-444B-A3EB-DB310DA6595F}"/>
          </ac:picMkLst>
        </pc:picChg>
      </pc:sldChg>
      <pc:sldChg chg="addSp delSp modSp new mod modNotesTx">
        <pc:chgData name="Florentios Economou" userId="04e0d54a49535943" providerId="LiveId" clId="{430C6674-CF6C-4046-83C5-CAC0DBFF03A0}" dt="2023-08-13T19:58:12.683" v="2835" actId="20577"/>
        <pc:sldMkLst>
          <pc:docMk/>
          <pc:sldMk cId="984030835" sldId="269"/>
        </pc:sldMkLst>
        <pc:spChg chg="mod">
          <ac:chgData name="Florentios Economou" userId="04e0d54a49535943" providerId="LiveId" clId="{430C6674-CF6C-4046-83C5-CAC0DBFF03A0}" dt="2023-08-06T10:05:18.348" v="674" actId="20577"/>
          <ac:spMkLst>
            <pc:docMk/>
            <pc:sldMk cId="984030835" sldId="269"/>
            <ac:spMk id="2" creationId="{B72FED72-FA16-4A0D-A8CE-A0D3C3D03CA6}"/>
          </ac:spMkLst>
        </pc:spChg>
        <pc:spChg chg="del">
          <ac:chgData name="Florentios Economou" userId="04e0d54a49535943" providerId="LiveId" clId="{430C6674-CF6C-4046-83C5-CAC0DBFF03A0}" dt="2023-08-13T12:47:13.533" v="2261" actId="3680"/>
          <ac:spMkLst>
            <pc:docMk/>
            <pc:sldMk cId="984030835" sldId="269"/>
            <ac:spMk id="3" creationId="{ED6D0881-54C7-4C04-80DF-51467B9892A6}"/>
          </ac:spMkLst>
        </pc:spChg>
        <pc:graphicFrameChg chg="add mod ord modGraphic">
          <ac:chgData name="Florentios Economou" userId="04e0d54a49535943" providerId="LiveId" clId="{430C6674-CF6C-4046-83C5-CAC0DBFF03A0}" dt="2023-08-13T19:56:30.455" v="2816" actId="20577"/>
          <ac:graphicFrameMkLst>
            <pc:docMk/>
            <pc:sldMk cId="984030835" sldId="269"/>
            <ac:graphicFrameMk id="4" creationId="{3A998C81-CA5D-469E-B2C6-6B70405B781A}"/>
          </ac:graphicFrameMkLst>
        </pc:graphicFrameChg>
        <pc:picChg chg="add mod">
          <ac:chgData name="Florentios Economou" userId="04e0d54a49535943" providerId="LiveId" clId="{430C6674-CF6C-4046-83C5-CAC0DBFF03A0}" dt="2023-08-13T19:56:26.621" v="2815" actId="1076"/>
          <ac:picMkLst>
            <pc:docMk/>
            <pc:sldMk cId="984030835" sldId="269"/>
            <ac:picMk id="5" creationId="{B47B8008-B264-4CA1-A258-5A592CC86EE7}"/>
          </ac:picMkLst>
        </pc:picChg>
        <pc:picChg chg="add mod">
          <ac:chgData name="Florentios Economou" userId="04e0d54a49535943" providerId="LiveId" clId="{430C6674-CF6C-4046-83C5-CAC0DBFF03A0}" dt="2023-08-13T19:56:34.387" v="2817" actId="1076"/>
          <ac:picMkLst>
            <pc:docMk/>
            <pc:sldMk cId="984030835" sldId="269"/>
            <ac:picMk id="6" creationId="{998E76C8-E82C-4BDF-B688-C5AA0B1DF5FC}"/>
          </ac:picMkLst>
        </pc:picChg>
        <pc:picChg chg="add mod">
          <ac:chgData name="Florentios Economou" userId="04e0d54a49535943" providerId="LiveId" clId="{430C6674-CF6C-4046-83C5-CAC0DBFF03A0}" dt="2023-08-13T19:56:58.711" v="2822" actId="1076"/>
          <ac:picMkLst>
            <pc:docMk/>
            <pc:sldMk cId="984030835" sldId="269"/>
            <ac:picMk id="7" creationId="{18DD301E-E424-4F10-A0BB-5F5A4D809740}"/>
          </ac:picMkLst>
        </pc:picChg>
        <pc:picChg chg="add mod modCrop">
          <ac:chgData name="Florentios Economou" userId="04e0d54a49535943" providerId="LiveId" clId="{430C6674-CF6C-4046-83C5-CAC0DBFF03A0}" dt="2023-08-13T19:57:28.992" v="2828" actId="1076"/>
          <ac:picMkLst>
            <pc:docMk/>
            <pc:sldMk cId="984030835" sldId="269"/>
            <ac:picMk id="8" creationId="{86FBB7C3-9E16-40FF-8428-CBF1C92E9465}"/>
          </ac:picMkLst>
        </pc:picChg>
        <pc:picChg chg="add mod">
          <ac:chgData name="Florentios Economou" userId="04e0d54a49535943" providerId="LiveId" clId="{430C6674-CF6C-4046-83C5-CAC0DBFF03A0}" dt="2023-08-13T19:58:02.347" v="2834" actId="1036"/>
          <ac:picMkLst>
            <pc:docMk/>
            <pc:sldMk cId="984030835" sldId="269"/>
            <ac:picMk id="9" creationId="{B8DB8551-0572-48CE-ABB2-BD04B8DF05C7}"/>
          </ac:picMkLst>
        </pc:picChg>
      </pc:sldChg>
      <pc:sldChg chg="modSp new mod">
        <pc:chgData name="Florentios Economou" userId="04e0d54a49535943" providerId="LiveId" clId="{430C6674-CF6C-4046-83C5-CAC0DBFF03A0}" dt="2023-08-13T21:13:40.291" v="3314"/>
        <pc:sldMkLst>
          <pc:docMk/>
          <pc:sldMk cId="2630950461" sldId="270"/>
        </pc:sldMkLst>
        <pc:spChg chg="mod">
          <ac:chgData name="Florentios Economou" userId="04e0d54a49535943" providerId="LiveId" clId="{430C6674-CF6C-4046-83C5-CAC0DBFF03A0}" dt="2023-08-13T20:50:25.812" v="2983" actId="20577"/>
          <ac:spMkLst>
            <pc:docMk/>
            <pc:sldMk cId="2630950461" sldId="270"/>
            <ac:spMk id="2" creationId="{DFE8E600-79FB-4456-8EA4-22463C976AEC}"/>
          </ac:spMkLst>
        </pc:spChg>
        <pc:spChg chg="mod">
          <ac:chgData name="Florentios Economou" userId="04e0d54a49535943" providerId="LiveId" clId="{430C6674-CF6C-4046-83C5-CAC0DBFF03A0}" dt="2023-08-13T21:13:40.291" v="3314"/>
          <ac:spMkLst>
            <pc:docMk/>
            <pc:sldMk cId="2630950461" sldId="270"/>
            <ac:spMk id="3" creationId="{40639E6D-4F99-4F08-A34A-F4ADABBF954C}"/>
          </ac:spMkLst>
        </pc:spChg>
      </pc:sldChg>
      <pc:sldChg chg="addSp modSp new mod ord">
        <pc:chgData name="Florentios Economou" userId="04e0d54a49535943" providerId="LiveId" clId="{430C6674-CF6C-4046-83C5-CAC0DBFF03A0}" dt="2023-08-13T19:59:43.890" v="2855" actId="20577"/>
        <pc:sldMkLst>
          <pc:docMk/>
          <pc:sldMk cId="1454330940" sldId="271"/>
        </pc:sldMkLst>
        <pc:spChg chg="mod">
          <ac:chgData name="Florentios Economou" userId="04e0d54a49535943" providerId="LiveId" clId="{430C6674-CF6C-4046-83C5-CAC0DBFF03A0}" dt="2023-08-13T19:59:43.890" v="2855" actId="20577"/>
          <ac:spMkLst>
            <pc:docMk/>
            <pc:sldMk cId="1454330940" sldId="271"/>
            <ac:spMk id="2" creationId="{4F3091B6-60E0-46B6-9242-01425B89EBF7}"/>
          </ac:spMkLst>
        </pc:spChg>
        <pc:spChg chg="mod">
          <ac:chgData name="Florentios Economou" userId="04e0d54a49535943" providerId="LiveId" clId="{430C6674-CF6C-4046-83C5-CAC0DBFF03A0}" dt="2023-08-06T17:50:41.184" v="694" actId="14100"/>
          <ac:spMkLst>
            <pc:docMk/>
            <pc:sldMk cId="1454330940" sldId="271"/>
            <ac:spMk id="3" creationId="{223FB112-67E9-42C6-ADFC-DE05B6AE8D24}"/>
          </ac:spMkLst>
        </pc:spChg>
        <pc:picChg chg="add mod">
          <ac:chgData name="Florentios Economou" userId="04e0d54a49535943" providerId="LiveId" clId="{430C6674-CF6C-4046-83C5-CAC0DBFF03A0}" dt="2023-08-06T17:50:53.683" v="698" actId="1076"/>
          <ac:picMkLst>
            <pc:docMk/>
            <pc:sldMk cId="1454330940" sldId="271"/>
            <ac:picMk id="4" creationId="{E84F6257-54B6-4B83-91CE-06FC92BCDC12}"/>
          </ac:picMkLst>
        </pc:picChg>
      </pc:sldChg>
      <pc:sldChg chg="addSp delSp modSp new mod">
        <pc:chgData name="Florentios Economou" userId="04e0d54a49535943" providerId="LiveId" clId="{430C6674-CF6C-4046-83C5-CAC0DBFF03A0}" dt="2023-08-06T18:14:09.797" v="892" actId="404"/>
        <pc:sldMkLst>
          <pc:docMk/>
          <pc:sldMk cId="1009856479" sldId="272"/>
        </pc:sldMkLst>
        <pc:spChg chg="mod">
          <ac:chgData name="Florentios Economou" userId="04e0d54a49535943" providerId="LiveId" clId="{430C6674-CF6C-4046-83C5-CAC0DBFF03A0}" dt="2023-08-06T18:14:09.797" v="892" actId="404"/>
          <ac:spMkLst>
            <pc:docMk/>
            <pc:sldMk cId="1009856479" sldId="272"/>
            <ac:spMk id="2" creationId="{A5B39A47-0C00-4D26-874F-6463EC285A8E}"/>
          </ac:spMkLst>
        </pc:spChg>
        <pc:spChg chg="del">
          <ac:chgData name="Florentios Economou" userId="04e0d54a49535943" providerId="LiveId" clId="{430C6674-CF6C-4046-83C5-CAC0DBFF03A0}" dt="2023-08-06T17:56:13.013" v="700" actId="478"/>
          <ac:spMkLst>
            <pc:docMk/>
            <pc:sldMk cId="1009856479" sldId="272"/>
            <ac:spMk id="3" creationId="{C185EA56-70EC-42A9-8080-EB9EF034CC94}"/>
          </ac:spMkLst>
        </pc:spChg>
        <pc:spChg chg="add mod ord">
          <ac:chgData name="Florentios Economou" userId="04e0d54a49535943" providerId="LiveId" clId="{430C6674-CF6C-4046-83C5-CAC0DBFF03A0}" dt="2023-08-06T18:02:15.275" v="793" actId="1076"/>
          <ac:spMkLst>
            <pc:docMk/>
            <pc:sldMk cId="1009856479" sldId="272"/>
            <ac:spMk id="9" creationId="{E41C157B-CF15-4CCA-8892-5655CE29C871}"/>
          </ac:spMkLst>
        </pc:spChg>
        <pc:spChg chg="add mod ord">
          <ac:chgData name="Florentios Economou" userId="04e0d54a49535943" providerId="LiveId" clId="{430C6674-CF6C-4046-83C5-CAC0DBFF03A0}" dt="2023-08-06T18:13:03.474" v="867" actId="14100"/>
          <ac:spMkLst>
            <pc:docMk/>
            <pc:sldMk cId="1009856479" sldId="272"/>
            <ac:spMk id="10" creationId="{19C35365-7F1B-418B-BB09-A0730E67CD76}"/>
          </ac:spMkLst>
        </pc:spChg>
        <pc:spChg chg="add mod">
          <ac:chgData name="Florentios Economou" userId="04e0d54a49535943" providerId="LiveId" clId="{430C6674-CF6C-4046-83C5-CAC0DBFF03A0}" dt="2023-08-06T18:05:32.680" v="844" actId="207"/>
          <ac:spMkLst>
            <pc:docMk/>
            <pc:sldMk cId="1009856479" sldId="272"/>
            <ac:spMk id="11" creationId="{6ABD08EF-6279-407B-AFA3-5A849C71535A}"/>
          </ac:spMkLst>
        </pc:spChg>
        <pc:spChg chg="add mod">
          <ac:chgData name="Florentios Economou" userId="04e0d54a49535943" providerId="LiveId" clId="{430C6674-CF6C-4046-83C5-CAC0DBFF03A0}" dt="2023-08-06T18:05:34.550" v="845" actId="207"/>
          <ac:spMkLst>
            <pc:docMk/>
            <pc:sldMk cId="1009856479" sldId="272"/>
            <ac:spMk id="12" creationId="{BD144DA7-032E-49C5-986B-D00DA6CAE59F}"/>
          </ac:spMkLst>
        </pc:spChg>
        <pc:spChg chg="add mod">
          <ac:chgData name="Florentios Economou" userId="04e0d54a49535943" providerId="LiveId" clId="{430C6674-CF6C-4046-83C5-CAC0DBFF03A0}" dt="2023-08-06T18:06:16.174" v="863" actId="6549"/>
          <ac:spMkLst>
            <pc:docMk/>
            <pc:sldMk cId="1009856479" sldId="272"/>
            <ac:spMk id="13" creationId="{70BAB061-9F17-46ED-8917-C5D6B9AE8A59}"/>
          </ac:spMkLst>
        </pc:spChg>
        <pc:spChg chg="add mod">
          <ac:chgData name="Florentios Economou" userId="04e0d54a49535943" providerId="LiveId" clId="{430C6674-CF6C-4046-83C5-CAC0DBFF03A0}" dt="2023-08-06T18:04:22.986" v="837" actId="207"/>
          <ac:spMkLst>
            <pc:docMk/>
            <pc:sldMk cId="1009856479" sldId="272"/>
            <ac:spMk id="14" creationId="{0B6388D5-E1F0-4353-94EA-017949CFE17A}"/>
          </ac:spMkLst>
        </pc:spChg>
        <pc:spChg chg="add mod">
          <ac:chgData name="Florentios Economou" userId="04e0d54a49535943" providerId="LiveId" clId="{430C6674-CF6C-4046-83C5-CAC0DBFF03A0}" dt="2023-08-06T18:06:05.850" v="859" actId="6549"/>
          <ac:spMkLst>
            <pc:docMk/>
            <pc:sldMk cId="1009856479" sldId="272"/>
            <ac:spMk id="15" creationId="{F7ECE82A-808D-4854-9273-9D659B11F777}"/>
          </ac:spMkLst>
        </pc:spChg>
        <pc:spChg chg="add mod">
          <ac:chgData name="Florentios Economou" userId="04e0d54a49535943" providerId="LiveId" clId="{430C6674-CF6C-4046-83C5-CAC0DBFF03A0}" dt="2023-08-06T18:13:48.494" v="877" actId="1076"/>
          <ac:spMkLst>
            <pc:docMk/>
            <pc:sldMk cId="1009856479" sldId="272"/>
            <ac:spMk id="16" creationId="{C29D2215-44CD-4811-8839-B189875DA908}"/>
          </ac:spMkLst>
        </pc:spChg>
        <pc:spChg chg="add mod">
          <ac:chgData name="Florentios Economou" userId="04e0d54a49535943" providerId="LiveId" clId="{430C6674-CF6C-4046-83C5-CAC0DBFF03A0}" dt="2023-08-06T18:13:24.416" v="874" actId="120"/>
          <ac:spMkLst>
            <pc:docMk/>
            <pc:sldMk cId="1009856479" sldId="272"/>
            <ac:spMk id="17" creationId="{97EFC7EC-584A-4013-BC73-E67E80A6664C}"/>
          </ac:spMkLst>
        </pc:spChg>
        <pc:spChg chg="add mod">
          <ac:chgData name="Florentios Economou" userId="04e0d54a49535943" providerId="LiveId" clId="{430C6674-CF6C-4046-83C5-CAC0DBFF03A0}" dt="2023-08-06T18:12:49.629" v="864" actId="2085"/>
          <ac:spMkLst>
            <pc:docMk/>
            <pc:sldMk cId="1009856479" sldId="272"/>
            <ac:spMk id="18" creationId="{D6E7D089-1598-4013-8028-404FE2E0C567}"/>
          </ac:spMkLst>
        </pc:spChg>
        <pc:spChg chg="add mod">
          <ac:chgData name="Florentios Economou" userId="04e0d54a49535943" providerId="LiveId" clId="{430C6674-CF6C-4046-83C5-CAC0DBFF03A0}" dt="2023-08-06T18:12:54.268" v="865" actId="2085"/>
          <ac:spMkLst>
            <pc:docMk/>
            <pc:sldMk cId="1009856479" sldId="272"/>
            <ac:spMk id="19" creationId="{9813C6D8-4D73-4E88-9E5B-4E7D2854726D}"/>
          </ac:spMkLst>
        </pc:spChg>
        <pc:picChg chg="add mod">
          <ac:chgData name="Florentios Economou" userId="04e0d54a49535943" providerId="LiveId" clId="{430C6674-CF6C-4046-83C5-CAC0DBFF03A0}" dt="2023-08-06T18:01:48.239" v="784" actId="1076"/>
          <ac:picMkLst>
            <pc:docMk/>
            <pc:sldMk cId="1009856479" sldId="272"/>
            <ac:picMk id="4" creationId="{0AF938A6-2B63-4BFF-870C-3BB7ED6F5E9C}"/>
          </ac:picMkLst>
        </pc:picChg>
        <pc:picChg chg="add mod">
          <ac:chgData name="Florentios Economou" userId="04e0d54a49535943" providerId="LiveId" clId="{430C6674-CF6C-4046-83C5-CAC0DBFF03A0}" dt="2023-08-06T18:01:50.738" v="785" actId="1076"/>
          <ac:picMkLst>
            <pc:docMk/>
            <pc:sldMk cId="1009856479" sldId="272"/>
            <ac:picMk id="5" creationId="{6177A1A4-1859-4EB7-9E71-93DEAAE8ABAF}"/>
          </ac:picMkLst>
        </pc:picChg>
        <pc:picChg chg="add mod">
          <ac:chgData name="Florentios Economou" userId="04e0d54a49535943" providerId="LiveId" clId="{430C6674-CF6C-4046-83C5-CAC0DBFF03A0}" dt="2023-08-06T18:13:11.055" v="871" actId="1036"/>
          <ac:picMkLst>
            <pc:docMk/>
            <pc:sldMk cId="1009856479" sldId="272"/>
            <ac:picMk id="6" creationId="{02DA14A0-B81B-4E30-989D-C74EF4B72BE8}"/>
          </ac:picMkLst>
        </pc:picChg>
        <pc:picChg chg="add mod">
          <ac:chgData name="Florentios Economou" userId="04e0d54a49535943" providerId="LiveId" clId="{430C6674-CF6C-4046-83C5-CAC0DBFF03A0}" dt="2023-08-06T18:02:51.122" v="802" actId="1076"/>
          <ac:picMkLst>
            <pc:docMk/>
            <pc:sldMk cId="1009856479" sldId="272"/>
            <ac:picMk id="7" creationId="{0DBD477E-A33F-4142-974D-8B394C75AC9C}"/>
          </ac:picMkLst>
        </pc:picChg>
        <pc:picChg chg="add mod">
          <ac:chgData name="Florentios Economou" userId="04e0d54a49535943" providerId="LiveId" clId="{430C6674-CF6C-4046-83C5-CAC0DBFF03A0}" dt="2023-08-06T18:02:57.119" v="804" actId="14100"/>
          <ac:picMkLst>
            <pc:docMk/>
            <pc:sldMk cId="1009856479" sldId="272"/>
            <ac:picMk id="8" creationId="{01F6055B-DC5A-404B-8DB0-27EA28AD0A6F}"/>
          </ac:picMkLst>
        </pc:picChg>
      </pc:sldChg>
      <pc:sldChg chg="modSp add mod ord modNotesTx">
        <pc:chgData name="Florentios Economou" userId="04e0d54a49535943" providerId="LiveId" clId="{430C6674-CF6C-4046-83C5-CAC0DBFF03A0}" dt="2023-08-13T20:27:04.841" v="2961" actId="14100"/>
        <pc:sldMkLst>
          <pc:docMk/>
          <pc:sldMk cId="3067493502" sldId="273"/>
        </pc:sldMkLst>
        <pc:spChg chg="mod">
          <ac:chgData name="Florentios Economou" userId="04e0d54a49535943" providerId="LiveId" clId="{430C6674-CF6C-4046-83C5-CAC0DBFF03A0}" dt="2023-08-13T09:44:54.197" v="2151" actId="20577"/>
          <ac:spMkLst>
            <pc:docMk/>
            <pc:sldMk cId="3067493502" sldId="273"/>
            <ac:spMk id="3" creationId="{838C4CFA-CBF9-4AE5-9888-3270EB534C99}"/>
          </ac:spMkLst>
        </pc:spChg>
        <pc:graphicFrameChg chg="mod">
          <ac:chgData name="Florentios Economou" userId="04e0d54a49535943" providerId="LiveId" clId="{430C6674-CF6C-4046-83C5-CAC0DBFF03A0}" dt="2023-08-13T20:27:04.841" v="2961" actId="14100"/>
          <ac:graphicFrameMkLst>
            <pc:docMk/>
            <pc:sldMk cId="3067493502" sldId="273"/>
            <ac:graphicFrameMk id="6" creationId="{AE1459EC-224C-4F6D-B649-6E58947E0129}"/>
          </ac:graphicFrameMkLst>
        </pc:graphicFrameChg>
      </pc:sldChg>
      <pc:sldChg chg="delSp modSp add mod">
        <pc:chgData name="Florentios Economou" userId="04e0d54a49535943" providerId="LiveId" clId="{430C6674-CF6C-4046-83C5-CAC0DBFF03A0}" dt="2023-08-13T09:46:22.238" v="2168" actId="27636"/>
        <pc:sldMkLst>
          <pc:docMk/>
          <pc:sldMk cId="142051187" sldId="274"/>
        </pc:sldMkLst>
        <pc:spChg chg="mod">
          <ac:chgData name="Florentios Economou" userId="04e0d54a49535943" providerId="LiveId" clId="{430C6674-CF6C-4046-83C5-CAC0DBFF03A0}" dt="2023-08-13T09:46:22.238" v="2168" actId="27636"/>
          <ac:spMkLst>
            <pc:docMk/>
            <pc:sldMk cId="142051187" sldId="274"/>
            <ac:spMk id="3" creationId="{2E28AF1E-F522-44F0-AAB5-3AAEC0BFC1B0}"/>
          </ac:spMkLst>
        </pc:spChg>
        <pc:graphicFrameChg chg="del">
          <ac:chgData name="Florentios Economou" userId="04e0d54a49535943" providerId="LiveId" clId="{430C6674-CF6C-4046-83C5-CAC0DBFF03A0}" dt="2023-08-13T09:46:09.493" v="2166" actId="478"/>
          <ac:graphicFrameMkLst>
            <pc:docMk/>
            <pc:sldMk cId="142051187" sldId="274"/>
            <ac:graphicFrameMk id="6" creationId="{9B79006F-D685-4592-B01E-31C2054C52A9}"/>
          </ac:graphicFrameMkLst>
        </pc:graphicFrameChg>
      </pc:sldChg>
      <pc:sldChg chg="addSp modSp new mod">
        <pc:chgData name="Florentios Economou" userId="04e0d54a49535943" providerId="LiveId" clId="{430C6674-CF6C-4046-83C5-CAC0DBFF03A0}" dt="2023-08-13T20:26:16.837" v="2959" actId="14100"/>
        <pc:sldMkLst>
          <pc:docMk/>
          <pc:sldMk cId="3400271834" sldId="275"/>
        </pc:sldMkLst>
        <pc:spChg chg="mod">
          <ac:chgData name="Florentios Economou" userId="04e0d54a49535943" providerId="LiveId" clId="{430C6674-CF6C-4046-83C5-CAC0DBFF03A0}" dt="2023-08-13T12:43:35.753" v="2255" actId="20577"/>
          <ac:spMkLst>
            <pc:docMk/>
            <pc:sldMk cId="3400271834" sldId="275"/>
            <ac:spMk id="2" creationId="{8CFD449C-7755-4BBC-8BA0-334E9E96296C}"/>
          </ac:spMkLst>
        </pc:spChg>
        <pc:spChg chg="mod">
          <ac:chgData name="Florentios Economou" userId="04e0d54a49535943" providerId="LiveId" clId="{430C6674-CF6C-4046-83C5-CAC0DBFF03A0}" dt="2023-08-13T20:18:16.194" v="2934" actId="6549"/>
          <ac:spMkLst>
            <pc:docMk/>
            <pc:sldMk cId="3400271834" sldId="275"/>
            <ac:spMk id="3" creationId="{DA9A64F2-C4B4-40DA-89DA-8B49BF4B49F9}"/>
          </ac:spMkLst>
        </pc:spChg>
        <pc:graphicFrameChg chg="add mod">
          <ac:chgData name="Florentios Economou" userId="04e0d54a49535943" providerId="LiveId" clId="{430C6674-CF6C-4046-83C5-CAC0DBFF03A0}" dt="2023-08-13T20:26:16.837" v="2959" actId="14100"/>
          <ac:graphicFrameMkLst>
            <pc:docMk/>
            <pc:sldMk cId="3400271834" sldId="275"/>
            <ac:graphicFrameMk id="6" creationId="{C03B5B95-1447-4AF8-B113-8728A2280FD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Cambria" panose="02040503050406030204" pitchFamily="18" charset="0"/>
                <a:ea typeface="Cambria" panose="02040503050406030204" pitchFamily="18" charset="0"/>
                <a:cs typeface="+mn-cs"/>
              </a:defRPr>
            </a:pPr>
            <a:r>
              <a:rPr lang="en-US">
                <a:latin typeface="Cambria" panose="02040503050406030204" pitchFamily="18" charset="0"/>
                <a:ea typeface="Cambria" panose="02040503050406030204" pitchFamily="18" charset="0"/>
              </a:rPr>
              <a:t>Greenhouse Gas Emissions by Sector</a:t>
            </a:r>
          </a:p>
        </c:rich>
      </c:tx>
      <c:layout>
        <c:manualLayout>
          <c:xMode val="edge"/>
          <c:yMode val="edge"/>
          <c:x val="0.15425864191293509"/>
          <c:y val="2.525651144435674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Cambria" panose="02040503050406030204" pitchFamily="18" charset="0"/>
              <a:ea typeface="Cambria" panose="02040503050406030204" pitchFamily="18" charset="0"/>
              <a:cs typeface="+mn-cs"/>
            </a:defRPr>
          </a:pPr>
          <a:endParaRPr lang="en-US"/>
        </a:p>
      </c:txPr>
    </c:title>
    <c:autoTitleDeleted val="0"/>
    <c:plotArea>
      <c:layout/>
      <c:doughnutChart>
        <c:varyColors val="1"/>
        <c:ser>
          <c:idx val="0"/>
          <c:order val="0"/>
          <c:tx>
            <c:strRef>
              <c:f>Φύλλο1!$B$1</c:f>
              <c:strCache>
                <c:ptCount val="1"/>
                <c:pt idx="0">
                  <c:v>Energy Use by Sector</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A012-4B48-8E28-952CB38A6B1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6FF-41F1-8D13-34A67EB7C46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6FF-41F1-8D13-34A67EB7C46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6FF-41F1-8D13-34A67EB7C46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6FF-41F1-8D13-34A67EB7C46F}"/>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16FF-41F1-8D13-34A67EB7C46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16FF-41F1-8D13-34A67EB7C46F}"/>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16FF-41F1-8D13-34A67EB7C46F}"/>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16FF-41F1-8D13-34A67EB7C46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Φύλλο1!$A$2:$A$10</c:f>
              <c:strCache>
                <c:ptCount val="9"/>
                <c:pt idx="0">
                  <c:v>Energy Use in Industry</c:v>
                </c:pt>
                <c:pt idx="1">
                  <c:v>Transportation</c:v>
                </c:pt>
                <c:pt idx="2">
                  <c:v>Energy Use in Buildings </c:v>
                </c:pt>
                <c:pt idx="3">
                  <c:v>Unallocated fuel combuction</c:v>
                </c:pt>
                <c:pt idx="4">
                  <c:v>Fugitive emissions </c:v>
                </c:pt>
                <c:pt idx="5">
                  <c:v>Energy use in agriculture and fishing </c:v>
                </c:pt>
                <c:pt idx="6">
                  <c:v>Industry </c:v>
                </c:pt>
                <c:pt idx="7">
                  <c:v>Waste</c:v>
                </c:pt>
                <c:pt idx="8">
                  <c:v>Agriculture, Forestry and Land Use</c:v>
                </c:pt>
              </c:strCache>
            </c:strRef>
          </c:cat>
          <c:val>
            <c:numRef>
              <c:f>Φύλλο1!$B$2:$B$10</c:f>
              <c:numCache>
                <c:formatCode>General</c:formatCode>
                <c:ptCount val="9"/>
                <c:pt idx="0">
                  <c:v>24.2</c:v>
                </c:pt>
                <c:pt idx="1">
                  <c:v>16.2</c:v>
                </c:pt>
                <c:pt idx="2">
                  <c:v>17.5</c:v>
                </c:pt>
                <c:pt idx="3">
                  <c:v>7.8</c:v>
                </c:pt>
                <c:pt idx="4">
                  <c:v>5.8</c:v>
                </c:pt>
                <c:pt idx="5">
                  <c:v>1.7</c:v>
                </c:pt>
                <c:pt idx="6">
                  <c:v>5.2</c:v>
                </c:pt>
                <c:pt idx="7">
                  <c:v>3.2</c:v>
                </c:pt>
                <c:pt idx="8">
                  <c:v>18.399999999999999</c:v>
                </c:pt>
              </c:numCache>
            </c:numRef>
          </c:val>
          <c:extLst>
            <c:ext xmlns:c16="http://schemas.microsoft.com/office/drawing/2014/chart" uri="{C3380CC4-5D6E-409C-BE32-E72D297353CC}">
              <c16:uniqueId val="{00000000-A012-4B48-8E28-952CB38A6B14}"/>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1124867881144229"/>
          <c:y val="0.14291332367984388"/>
          <c:w val="0.37489682422475157"/>
          <c:h val="0.8097307173619872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Φύλλο1!$B$1</c:f>
              <c:strCache>
                <c:ptCount val="1"/>
                <c:pt idx="0">
                  <c:v>Σειρά 1</c:v>
                </c:pt>
              </c:strCache>
            </c:strRef>
          </c:tx>
          <c:spPr>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Φύλλο1!$A$2:$A$28</c:f>
              <c:strCache>
                <c:ptCount val="27"/>
                <c:pt idx="0">
                  <c:v>Malta</c:v>
                </c:pt>
                <c:pt idx="1">
                  <c:v>Cyprus</c:v>
                </c:pt>
                <c:pt idx="2">
                  <c:v>Estonia</c:v>
                </c:pt>
                <c:pt idx="3">
                  <c:v>Slovenia </c:v>
                </c:pt>
                <c:pt idx="4">
                  <c:v>Latvia</c:v>
                </c:pt>
                <c:pt idx="5">
                  <c:v>Slovakia</c:v>
                </c:pt>
                <c:pt idx="6">
                  <c:v>Lithuania</c:v>
                </c:pt>
                <c:pt idx="7">
                  <c:v>Bulgaria</c:v>
                </c:pt>
                <c:pt idx="8">
                  <c:v>Finland</c:v>
                </c:pt>
                <c:pt idx="9">
                  <c:v>Portugal</c:v>
                </c:pt>
                <c:pt idx="10">
                  <c:v>Sweden</c:v>
                </c:pt>
                <c:pt idx="11">
                  <c:v>Austria</c:v>
                </c:pt>
                <c:pt idx="12">
                  <c:v>Czech Republic</c:v>
                </c:pt>
                <c:pt idx="13">
                  <c:v>Greece</c:v>
                </c:pt>
                <c:pt idx="14">
                  <c:v>Belgium</c:v>
                </c:pt>
                <c:pt idx="15">
                  <c:v>Denmark</c:v>
                </c:pt>
                <c:pt idx="16">
                  <c:v>Netherlands</c:v>
                </c:pt>
                <c:pt idx="17">
                  <c:v>Romania</c:v>
                </c:pt>
                <c:pt idx="18">
                  <c:v>Ireland</c:v>
                </c:pt>
                <c:pt idx="19">
                  <c:v>Italy</c:v>
                </c:pt>
                <c:pt idx="20">
                  <c:v>Poland</c:v>
                </c:pt>
                <c:pt idx="21">
                  <c:v>Spain</c:v>
                </c:pt>
                <c:pt idx="22">
                  <c:v>Germany</c:v>
                </c:pt>
                <c:pt idx="23">
                  <c:v>France</c:v>
                </c:pt>
                <c:pt idx="24">
                  <c:v>Hungary</c:v>
                </c:pt>
                <c:pt idx="25">
                  <c:v>Croatia</c:v>
                </c:pt>
                <c:pt idx="26">
                  <c:v>Luxembourg</c:v>
                </c:pt>
              </c:strCache>
            </c:strRef>
          </c:cat>
          <c:val>
            <c:numRef>
              <c:f>Φύλλο1!$B$2:$B$28</c:f>
              <c:numCache>
                <c:formatCode>General</c:formatCode>
                <c:ptCount val="27"/>
                <c:pt idx="0">
                  <c:v>0.08</c:v>
                </c:pt>
                <c:pt idx="1">
                  <c:v>0.55000000000000004</c:v>
                </c:pt>
                <c:pt idx="2">
                  <c:v>1.51</c:v>
                </c:pt>
                <c:pt idx="3">
                  <c:v>1.72</c:v>
                </c:pt>
                <c:pt idx="4">
                  <c:v>2.25</c:v>
                </c:pt>
                <c:pt idx="5">
                  <c:v>2.58</c:v>
                </c:pt>
                <c:pt idx="6">
                  <c:v>4.45</c:v>
                </c:pt>
                <c:pt idx="7">
                  <c:v>6.19</c:v>
                </c:pt>
                <c:pt idx="8">
                  <c:v>6.6</c:v>
                </c:pt>
                <c:pt idx="9">
                  <c:v>6.9</c:v>
                </c:pt>
                <c:pt idx="10">
                  <c:v>6.93</c:v>
                </c:pt>
                <c:pt idx="11">
                  <c:v>6.96</c:v>
                </c:pt>
                <c:pt idx="12">
                  <c:v>7.84</c:v>
                </c:pt>
                <c:pt idx="13">
                  <c:v>7.85</c:v>
                </c:pt>
                <c:pt idx="14">
                  <c:v>9.32</c:v>
                </c:pt>
                <c:pt idx="15">
                  <c:v>11.27</c:v>
                </c:pt>
                <c:pt idx="16">
                  <c:v>17.649999999999999</c:v>
                </c:pt>
                <c:pt idx="17">
                  <c:v>18.32</c:v>
                </c:pt>
                <c:pt idx="18">
                  <c:v>20.76</c:v>
                </c:pt>
                <c:pt idx="19">
                  <c:v>32.68</c:v>
                </c:pt>
                <c:pt idx="20">
                  <c:v>34.31</c:v>
                </c:pt>
                <c:pt idx="21">
                  <c:v>38.479999999999997</c:v>
                </c:pt>
                <c:pt idx="22">
                  <c:v>56.1</c:v>
                </c:pt>
                <c:pt idx="23">
                  <c:v>70.39</c:v>
                </c:pt>
                <c:pt idx="24">
                  <c:v>77.3</c:v>
                </c:pt>
                <c:pt idx="25">
                  <c:v>77.400000000000006</c:v>
                </c:pt>
                <c:pt idx="26">
                  <c:v>85.9</c:v>
                </c:pt>
              </c:numCache>
            </c:numRef>
          </c:val>
          <c:extLst>
            <c:ext xmlns:c16="http://schemas.microsoft.com/office/drawing/2014/chart" uri="{C3380CC4-5D6E-409C-BE32-E72D297353CC}">
              <c16:uniqueId val="{00000000-35F0-47E5-A498-8AD2FD71CAAE}"/>
            </c:ext>
          </c:extLst>
        </c:ser>
        <c:dLbls>
          <c:showLegendKey val="0"/>
          <c:showVal val="1"/>
          <c:showCatName val="0"/>
          <c:showSerName val="0"/>
          <c:showPercent val="0"/>
          <c:showBubbleSize val="0"/>
        </c:dLbls>
        <c:gapWidth val="100"/>
        <c:overlap val="-24"/>
        <c:axId val="1277833216"/>
        <c:axId val="1277839872"/>
      </c:barChart>
      <c:catAx>
        <c:axId val="127783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277839872"/>
        <c:crosses val="autoZero"/>
        <c:auto val="1"/>
        <c:lblAlgn val="ctr"/>
        <c:lblOffset val="100"/>
        <c:noMultiLvlLbl val="0"/>
      </c:catAx>
      <c:valAx>
        <c:axId val="127783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277833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Cambria" panose="02040503050406030204" pitchFamily="18" charset="0"/>
                <a:ea typeface="Cambria" panose="02040503050406030204" pitchFamily="18" charset="0"/>
                <a:cs typeface="+mn-cs"/>
              </a:defRPr>
            </a:pPr>
            <a:r>
              <a:rPr lang="en-US" sz="2000"/>
              <a:t>Agricultural Emissions by component (%)</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Cambria" panose="02040503050406030204" pitchFamily="18" charset="0"/>
              <a:ea typeface="Cambria" panose="02040503050406030204" pitchFamily="18" charset="0"/>
              <a:cs typeface="+mn-cs"/>
            </a:defRPr>
          </a:pPr>
          <a:endParaRPr lang="en-US"/>
        </a:p>
      </c:txPr>
    </c:title>
    <c:autoTitleDeleted val="0"/>
    <c:plotArea>
      <c:layout/>
      <c:pieChart>
        <c:varyColors val="1"/>
        <c:ser>
          <c:idx val="0"/>
          <c:order val="0"/>
          <c:tx>
            <c:strRef>
              <c:f>Φύλλο1!$B$1</c:f>
              <c:strCache>
                <c:ptCount val="1"/>
                <c:pt idx="0">
                  <c:v>Agricultural Emissions by component (%)</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2E64-43E6-97AC-05220BE013BB}"/>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2E64-43E6-97AC-05220BE013BB}"/>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2E64-43E6-97AC-05220BE013BB}"/>
              </c:ext>
            </c:extLst>
          </c:dPt>
          <c:cat>
            <c:strRef>
              <c:f>Φύλλο1!$A$2:$A$4</c:f>
              <c:strCache>
                <c:ptCount val="3"/>
                <c:pt idx="0">
                  <c:v>Methane (CH4)</c:v>
                </c:pt>
                <c:pt idx="1">
                  <c:v>Nitrous Oxide (N2O)</c:v>
                </c:pt>
                <c:pt idx="2">
                  <c:v>Carbon Dioxide (CO2)</c:v>
                </c:pt>
              </c:strCache>
            </c:strRef>
          </c:cat>
          <c:val>
            <c:numRef>
              <c:f>Φύλλο1!$B$2:$B$4</c:f>
              <c:numCache>
                <c:formatCode>General</c:formatCode>
                <c:ptCount val="3"/>
                <c:pt idx="0">
                  <c:v>60</c:v>
                </c:pt>
                <c:pt idx="1">
                  <c:v>35</c:v>
                </c:pt>
                <c:pt idx="2">
                  <c:v>5</c:v>
                </c:pt>
              </c:numCache>
            </c:numRef>
          </c:val>
          <c:extLst>
            <c:ext xmlns:c16="http://schemas.microsoft.com/office/drawing/2014/chart" uri="{C3380CC4-5D6E-409C-BE32-E72D297353CC}">
              <c16:uniqueId val="{00000006-2E64-43E6-97AC-05220BE013B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5ECA9-F826-4EA5-AEA9-B8E29CAC17CD}"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1D739-3356-435F-8857-266B21805F06}" type="slidenum">
              <a:rPr lang="en-US" smtClean="0"/>
              <a:t>‹#›</a:t>
            </a:fld>
            <a:endParaRPr lang="en-US"/>
          </a:p>
        </p:txBody>
      </p:sp>
    </p:spTree>
    <p:extLst>
      <p:ext uri="{BB962C8B-B14F-4D97-AF65-F5344CB8AC3E}">
        <p14:creationId xmlns:p14="http://schemas.microsoft.com/office/powerpoint/2010/main" val="4153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9</a:t>
            </a:fld>
            <a:endParaRPr lang="en-US"/>
          </a:p>
        </p:txBody>
      </p:sp>
    </p:spTree>
    <p:extLst>
      <p:ext uri="{BB962C8B-B14F-4D97-AF65-F5344CB8AC3E}">
        <p14:creationId xmlns:p14="http://schemas.microsoft.com/office/powerpoint/2010/main" val="152050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12</a:t>
            </a:fld>
            <a:endParaRPr lang="en-US"/>
          </a:p>
        </p:txBody>
      </p:sp>
    </p:spTree>
    <p:extLst>
      <p:ext uri="{BB962C8B-B14F-4D97-AF65-F5344CB8AC3E}">
        <p14:creationId xmlns:p14="http://schemas.microsoft.com/office/powerpoint/2010/main" val="51977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13</a:t>
            </a:fld>
            <a:endParaRPr lang="en-US"/>
          </a:p>
        </p:txBody>
      </p:sp>
    </p:spTree>
    <p:extLst>
      <p:ext uri="{BB962C8B-B14F-4D97-AF65-F5344CB8AC3E}">
        <p14:creationId xmlns:p14="http://schemas.microsoft.com/office/powerpoint/2010/main" val="114082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15</a:t>
            </a:fld>
            <a:endParaRPr lang="en-US"/>
          </a:p>
        </p:txBody>
      </p:sp>
    </p:spTree>
    <p:extLst>
      <p:ext uri="{BB962C8B-B14F-4D97-AF65-F5344CB8AC3E}">
        <p14:creationId xmlns:p14="http://schemas.microsoft.com/office/powerpoint/2010/main" val="290359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FB11D739-3356-435F-8857-266B21805F06}" type="slidenum">
              <a:rPr lang="en-US" smtClean="0"/>
              <a:t>16</a:t>
            </a:fld>
            <a:endParaRPr lang="en-US"/>
          </a:p>
        </p:txBody>
      </p:sp>
    </p:spTree>
    <p:extLst>
      <p:ext uri="{BB962C8B-B14F-4D97-AF65-F5344CB8AC3E}">
        <p14:creationId xmlns:p14="http://schemas.microsoft.com/office/powerpoint/2010/main" val="318433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life-climamed.eu/home"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36A-185B-45F7-8395-AC051567D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4C774D5-6F8B-4DD6-A5AF-09E49A93A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C681897-D60A-43E3-8645-56DE4D477ABA}"/>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79D7DD69-35DB-472D-BF5B-A897B8E84B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AC924F4-68F6-4979-9168-0E183960F3F7}"/>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7462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4768-C307-4114-8237-F15417F708C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A48F503-2168-478E-951A-D5A8B772EC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EBE9915-68D6-45EE-8549-8545F17B8443}"/>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5160BB80-98CE-4DD4-AF11-63CA92A8E2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3957D78-321B-4271-BDB0-72C0A2B2C3B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8342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B305-8A1F-4E5B-87DE-28B9B5447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784778E-39A1-45B8-AA02-6B6E660EC8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08FE97D-C7FF-442C-8093-55CC0BD8899B}"/>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94F2A1F5-7921-44D5-911E-62C19BE9B42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8F3C350-9ED7-4508-8C24-5928792CC81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29989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398324"/>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ambria" panose="02040503050406030204" pitchFamily="18" charset="0"/>
                <a:ea typeface="Cambria" panose="02040503050406030204"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90516" y="6432147"/>
            <a:ext cx="3049848" cy="365125"/>
          </a:xfrm>
        </p:spPr>
        <p:txBody>
          <a:bodyPr/>
          <a:lstStyle/>
          <a:p>
            <a:r>
              <a:rPr lang="en-US" dirty="0">
                <a:latin typeface="DejaVuSans-Bold"/>
              </a:rPr>
              <a:t>ClimaMED - LIFE17 CCM/GR/000087</a:t>
            </a:r>
            <a:endParaRPr lang="el-GR"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966B17-C29E-F785-8C5C-D60AEFCA9982}"/>
              </a:ext>
            </a:extLst>
          </p:cNvPr>
          <p:cNvPicPr>
            <a:picLocks noChangeAspect="1"/>
          </p:cNvPicPr>
          <p:nvPr userDrawn="1"/>
        </p:nvPicPr>
        <p:blipFill>
          <a:blip r:embed="rId2"/>
          <a:stretch>
            <a:fillRect/>
          </a:stretch>
        </p:blipFill>
        <p:spPr>
          <a:xfrm>
            <a:off x="4607303" y="417815"/>
            <a:ext cx="2687772" cy="773824"/>
          </a:xfrm>
          <a:prstGeom prst="rect">
            <a:avLst/>
          </a:prstGeom>
        </p:spPr>
      </p:pic>
      <p:pic>
        <p:nvPicPr>
          <p:cNvPr id="11" name="Picture 10">
            <a:extLst>
              <a:ext uri="{FF2B5EF4-FFF2-40B4-BE49-F238E27FC236}">
                <a16:creationId xmlns:a16="http://schemas.microsoft.com/office/drawing/2014/main" id="{682B7DC8-7201-7A93-A287-CB9F96E55BED}"/>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267627" y="248075"/>
            <a:ext cx="1146419" cy="954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960DF3F-37A7-7CE4-A30F-3708AA1C8DE6}"/>
              </a:ext>
            </a:extLst>
          </p:cNvPr>
          <p:cNvPicPr>
            <a:picLocks noChangeAspect="1"/>
          </p:cNvPicPr>
          <p:nvPr userDrawn="1"/>
        </p:nvPicPr>
        <p:blipFill>
          <a:blip r:embed="rId4"/>
          <a:stretch>
            <a:fillRect/>
          </a:stretch>
        </p:blipFill>
        <p:spPr>
          <a:xfrm>
            <a:off x="10805097" y="274229"/>
            <a:ext cx="959785" cy="11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40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EB2014A7-E1F1-583C-9844-52A8A87E88AA}"/>
              </a:ext>
            </a:extLst>
          </p:cNvPr>
          <p:cNvPicPr>
            <a:picLocks noChangeAspect="1"/>
          </p:cNvPicPr>
          <p:nvPr userDrawn="1"/>
        </p:nvPicPr>
        <p:blipFill>
          <a:blip r:embed="rId2"/>
          <a:stretch>
            <a:fillRect/>
          </a:stretch>
        </p:blipFill>
        <p:spPr>
          <a:xfrm>
            <a:off x="369792" y="243278"/>
            <a:ext cx="1864821" cy="536892"/>
          </a:xfrm>
          <a:prstGeom prst="rect">
            <a:avLst/>
          </a:prstGeom>
        </p:spPr>
      </p:pic>
      <p:sp>
        <p:nvSpPr>
          <p:cNvPr id="8" name="TextBox 7">
            <a:extLst>
              <a:ext uri="{FF2B5EF4-FFF2-40B4-BE49-F238E27FC236}">
                <a16:creationId xmlns:a16="http://schemas.microsoft.com/office/drawing/2014/main" id="{162356A5-6856-A554-2E9A-9A6D80AD84B8}"/>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Rectangle 9">
            <a:extLst>
              <a:ext uri="{FF2B5EF4-FFF2-40B4-BE49-F238E27FC236}">
                <a16:creationId xmlns:a16="http://schemas.microsoft.com/office/drawing/2014/main" id="{5A5E1276-BB9A-06C7-C827-FEAC8AC6EEAD}"/>
              </a:ext>
            </a:extLst>
          </p:cNvPr>
          <p:cNvSpPr/>
          <p:nvPr userDrawn="1"/>
        </p:nvSpPr>
        <p:spPr>
          <a:xfrm>
            <a:off x="3175" y="6321108"/>
            <a:ext cx="12188825" cy="536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a:extLst>
              <a:ext uri="{FF2B5EF4-FFF2-40B4-BE49-F238E27FC236}">
                <a16:creationId xmlns:a16="http://schemas.microsoft.com/office/drawing/2014/main" id="{01C1EF8D-CC7D-BD8D-20D0-9D349D2BB86B}"/>
              </a:ext>
            </a:extLst>
          </p:cNvPr>
          <p:cNvSpPr txBox="1">
            <a:spLocks/>
          </p:cNvSpPr>
          <p:nvPr userDrawn="1"/>
        </p:nvSpPr>
        <p:spPr>
          <a:xfrm>
            <a:off x="9262994" y="6413985"/>
            <a:ext cx="2250618"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latin typeface="Bahnschrift SemiLight" panose="020B0502040204020203" pitchFamily="34" charset="0"/>
              </a:rPr>
              <a:t>www.envitech.org</a:t>
            </a:r>
            <a:endParaRPr lang="el-GR" cap="none" dirty="0">
              <a:latin typeface="Bahnschrift SemiLight" panose="020B0502040204020203" pitchFamily="34" charset="0"/>
            </a:endParaRPr>
          </a:p>
        </p:txBody>
      </p:sp>
      <p:pic>
        <p:nvPicPr>
          <p:cNvPr id="9" name="Picture 8">
            <a:extLst>
              <a:ext uri="{FF2B5EF4-FFF2-40B4-BE49-F238E27FC236}">
                <a16:creationId xmlns:a16="http://schemas.microsoft.com/office/drawing/2014/main" id="{5455D75E-E164-6218-F8D3-12DD31A4ADDB}"/>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11513612" y="6368968"/>
            <a:ext cx="574309" cy="437470"/>
          </a:xfrm>
          <a:prstGeom prst="rect">
            <a:avLst/>
          </a:prstGeom>
        </p:spPr>
      </p:pic>
      <p:sp>
        <p:nvSpPr>
          <p:cNvPr id="15" name="Footer Placeholder 4">
            <a:extLst>
              <a:ext uri="{FF2B5EF4-FFF2-40B4-BE49-F238E27FC236}">
                <a16:creationId xmlns:a16="http://schemas.microsoft.com/office/drawing/2014/main" id="{C1110A4D-51E7-7724-37ED-EE1479011817}"/>
              </a:ext>
            </a:extLst>
          </p:cNvPr>
          <p:cNvSpPr txBox="1">
            <a:spLocks/>
          </p:cNvSpPr>
          <p:nvPr userDrawn="1"/>
        </p:nvSpPr>
        <p:spPr>
          <a:xfrm>
            <a:off x="-148831" y="6404367"/>
            <a:ext cx="2902066"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DejaVuSans-Bold"/>
              </a:rPr>
              <a:t>ClimaMED - LIFE17 CCM/GR/000087</a:t>
            </a:r>
            <a:endParaRPr lang="el-GR" dirty="0"/>
          </a:p>
        </p:txBody>
      </p:sp>
      <p:pic>
        <p:nvPicPr>
          <p:cNvPr id="1026" name="Picture 1" descr="NEW LOGO 2010">
            <a:extLst>
              <a:ext uri="{FF2B5EF4-FFF2-40B4-BE49-F238E27FC236}">
                <a16:creationId xmlns:a16="http://schemas.microsoft.com/office/drawing/2014/main" id="{42B23590-3E69-103B-25FF-5D235B4C984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11041912" y="6339580"/>
            <a:ext cx="421439" cy="5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2877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pic>
        <p:nvPicPr>
          <p:cNvPr id="2" name="Picture 1">
            <a:extLst>
              <a:ext uri="{FF2B5EF4-FFF2-40B4-BE49-F238E27FC236}">
                <a16:creationId xmlns:a16="http://schemas.microsoft.com/office/drawing/2014/main" id="{4CE67041-A971-A789-5277-7F8A6ADE3E1B}"/>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1212482" y="360222"/>
            <a:ext cx="768191" cy="535710"/>
          </a:xfrm>
          <a:prstGeom prst="rect">
            <a:avLst/>
          </a:prstGeom>
        </p:spPr>
      </p:pic>
    </p:spTree>
    <p:extLst>
      <p:ext uri="{BB962C8B-B14F-4D97-AF65-F5344CB8AC3E}">
        <p14:creationId xmlns:p14="http://schemas.microsoft.com/office/powerpoint/2010/main" val="57138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30146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9738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31AB5A34-DC79-4869-90D6-BB6C3CFD84EF}" type="datetimeFigureOut">
              <a:rPr lang="el-GR" smtClean="0"/>
              <a:t>18/9/2023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F00A8D-62AF-4D50-A83F-11CCEA88206D}" type="slidenum">
              <a:rPr lang="el-GR" smtClean="0"/>
              <a:t>‹#›</a:t>
            </a:fld>
            <a:endParaRPr lang="el-GR"/>
          </a:p>
        </p:txBody>
      </p:sp>
    </p:spTree>
    <p:extLst>
      <p:ext uri="{BB962C8B-B14F-4D97-AF65-F5344CB8AC3E}">
        <p14:creationId xmlns:p14="http://schemas.microsoft.com/office/powerpoint/2010/main" val="323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46D3-067B-40FB-93BF-5358AAA772B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0C814A3-704D-4810-95FA-61AF5149C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DB31C2F-5A33-4689-B6DA-9327AAF2F7EC}"/>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C91777E3-9A30-4BC8-8956-80497F8A8B1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75EC023-592D-4EBC-A58C-1A67454DCF8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26823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120555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801997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6816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A94C-1DDE-4B9E-9079-29261855D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FBDEB57-28D1-4A26-B552-5483194EB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98E4D7-FED9-4B2D-A74C-C1769B3CA18C}"/>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E2EF6679-DD2A-44AB-B89D-1A3E201044C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EA519F4-B976-49A5-8B35-A9FD1E50B15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082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ABC-E385-40F2-A6C4-0C196A6B4F7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0E5BD3D-7396-4B1A-AA33-BD9CFD5BB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0B460F2-E2F2-4430-9B63-EB241D4CCC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839320F-1EFE-4499-B924-6FE766E67698}"/>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6" name="Footer Placeholder 5">
            <a:extLst>
              <a:ext uri="{FF2B5EF4-FFF2-40B4-BE49-F238E27FC236}">
                <a16:creationId xmlns:a16="http://schemas.microsoft.com/office/drawing/2014/main" id="{9D3DAD2B-0202-4D31-BA67-F29D8BCD718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39A170C-9192-40BF-98A7-363BCB447D40}"/>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89637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F4E-E26B-4DB0-A9DF-AAB401351CD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0CECB3D-9D36-4AA8-B89F-579C6CE06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52E141-B46B-4955-A1EF-C9604DA871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9566639-400C-4E02-969F-7536A16B1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92863-9D35-4337-A675-8DACCEFF2F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A037983-1A52-4C1E-8A0B-32B0F097DD55}"/>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8" name="Footer Placeholder 7">
            <a:extLst>
              <a:ext uri="{FF2B5EF4-FFF2-40B4-BE49-F238E27FC236}">
                <a16:creationId xmlns:a16="http://schemas.microsoft.com/office/drawing/2014/main" id="{FC6E87FC-34D0-439F-BEB0-E61E07D0C7F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2AB3B522-DE6A-4BB5-8194-07C3B157AE3F}"/>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51283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78B-6713-4279-B9DB-3E129ADE1F0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F45D0D0-0752-417A-BEFA-DDB376A28605}"/>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4" name="Footer Placeholder 3">
            <a:extLst>
              <a:ext uri="{FF2B5EF4-FFF2-40B4-BE49-F238E27FC236}">
                <a16:creationId xmlns:a16="http://schemas.microsoft.com/office/drawing/2014/main" id="{339B7F42-A877-4C32-BFB8-0BBE71FAAA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4DAA862-BA12-4CA1-94F3-6D843F8345D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46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A5DA-399C-4543-AAEA-7A320C7DE5C8}"/>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3" name="Footer Placeholder 2">
            <a:extLst>
              <a:ext uri="{FF2B5EF4-FFF2-40B4-BE49-F238E27FC236}">
                <a16:creationId xmlns:a16="http://schemas.microsoft.com/office/drawing/2014/main" id="{A92E0748-BAF2-40DF-AE48-8B7DDA72C7D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4E5F632E-5B1B-46F3-ADF4-29FBD493BE3E}"/>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42138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9E1E-75F8-4858-B2B8-6A078ED13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9E7E6D3-BCFC-43FF-B50E-AE191D454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EA80595-5566-4F47-905A-7673F252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88823-0266-4EEE-B202-835925C40394}"/>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6" name="Footer Placeholder 5">
            <a:extLst>
              <a:ext uri="{FF2B5EF4-FFF2-40B4-BE49-F238E27FC236}">
                <a16:creationId xmlns:a16="http://schemas.microsoft.com/office/drawing/2014/main" id="{C6186CB9-D144-4570-801B-6E9461D78EC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0AF322-BB14-4A23-8568-22B32EA1C488}"/>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656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5A8-E9C8-4042-B7C7-795D1ED55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8D5C438-C6A1-43CD-9BA2-90D1AF174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816E278-647D-4F98-A66A-F1BD23BC5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C529A1-53A7-4023-90D2-8C73C2B7304F}"/>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6" name="Footer Placeholder 5">
            <a:extLst>
              <a:ext uri="{FF2B5EF4-FFF2-40B4-BE49-F238E27FC236}">
                <a16:creationId xmlns:a16="http://schemas.microsoft.com/office/drawing/2014/main" id="{13257364-6F5D-4232-BE7F-5B8D427052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4B3A058-B872-48E6-8A63-EFC5E73E19C3}"/>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4580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life-climamed.eu/hom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50F2-7037-45A3-A5A5-E91027783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AF655A0-775F-4AFD-9CA1-031507AF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88A595-274D-4C53-A52D-70E5B3A90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01432611-5A45-4E95-AE35-F5C720005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2DDA13-6CFA-49C3-819D-1AC2E915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10FD-FD70-416D-B501-19460E02587D}" type="slidenum">
              <a:rPr lang="el-GR" smtClean="0"/>
              <a:t>‹#›</a:t>
            </a:fld>
            <a:endParaRPr lang="el-GR"/>
          </a:p>
        </p:txBody>
      </p:sp>
    </p:spTree>
    <p:extLst>
      <p:ext uri="{BB962C8B-B14F-4D97-AF65-F5344CB8AC3E}">
        <p14:creationId xmlns:p14="http://schemas.microsoft.com/office/powerpoint/2010/main" val="30363827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A410FD-FD70-416D-B501-19460E02587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710051-0DC9-ED09-6786-70B3DB2DFF0B}"/>
              </a:ext>
            </a:extLst>
          </p:cNvPr>
          <p:cNvPicPr>
            <a:picLocks noChangeAspect="1"/>
          </p:cNvPicPr>
          <p:nvPr userDrawn="1"/>
        </p:nvPicPr>
        <p:blipFill>
          <a:blip r:embed="rId13"/>
          <a:stretch>
            <a:fillRect/>
          </a:stretch>
        </p:blipFill>
        <p:spPr>
          <a:xfrm>
            <a:off x="369792" y="243278"/>
            <a:ext cx="1864821" cy="536892"/>
          </a:xfrm>
          <a:prstGeom prst="rect">
            <a:avLst/>
          </a:prstGeom>
        </p:spPr>
      </p:pic>
      <p:sp>
        <p:nvSpPr>
          <p:cNvPr id="12" name="TextBox 11">
            <a:extLst>
              <a:ext uri="{FF2B5EF4-FFF2-40B4-BE49-F238E27FC236}">
                <a16:creationId xmlns:a16="http://schemas.microsoft.com/office/drawing/2014/main" id="{EAD64745-E23A-0D2C-65A4-62F11DCDF1E0}"/>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14">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Tree>
    <p:extLst>
      <p:ext uri="{BB962C8B-B14F-4D97-AF65-F5344CB8AC3E}">
        <p14:creationId xmlns:p14="http://schemas.microsoft.com/office/powerpoint/2010/main" val="21607130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fe-climamed.eu/home"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8AC-87F1-46EF-9900-1E7DBDD38260}"/>
              </a:ext>
            </a:extLst>
          </p:cNvPr>
          <p:cNvSpPr>
            <a:spLocks noGrp="1"/>
          </p:cNvSpPr>
          <p:nvPr>
            <p:ph type="ctrTitle"/>
          </p:nvPr>
        </p:nvSpPr>
        <p:spPr>
          <a:xfrm>
            <a:off x="2571960" y="1751278"/>
            <a:ext cx="8915399" cy="221687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l-GR"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3" name="Subtitle 2">
            <a:extLst>
              <a:ext uri="{FF2B5EF4-FFF2-40B4-BE49-F238E27FC236}">
                <a16:creationId xmlns:a16="http://schemas.microsoft.com/office/drawing/2014/main" id="{7873D27E-DD8D-453A-8454-9C48BA1EEC92}"/>
              </a:ext>
            </a:extLst>
          </p:cNvPr>
          <p:cNvSpPr>
            <a:spLocks noGrp="1"/>
          </p:cNvSpPr>
          <p:nvPr>
            <p:ph type="subTitle" idx="1"/>
          </p:nvPr>
        </p:nvSpPr>
        <p:spPr>
          <a:xfrm>
            <a:off x="9207544" y="5548004"/>
            <a:ext cx="2984456" cy="954107"/>
          </a:xfrm>
        </p:spPr>
        <p:txBody>
          <a:bodyPr>
            <a:normAutofit/>
          </a:bodyPr>
          <a:lstStyle/>
          <a:p>
            <a:pPr algn="r">
              <a:spcBef>
                <a:spcPts val="0"/>
              </a:spcBef>
            </a:pPr>
            <a:r>
              <a:rPr lang="en-US" sz="1400" b="1" dirty="0">
                <a:solidFill>
                  <a:srgbClr val="00B050"/>
                </a:solidFill>
                <a:latin typeface="Cambria" panose="02040503050406030204" pitchFamily="18" charset="0"/>
                <a:ea typeface="Cambria" panose="02040503050406030204" pitchFamily="18" charset="0"/>
              </a:rPr>
              <a:t> </a:t>
            </a:r>
          </a:p>
          <a:p>
            <a:pPr algn="r">
              <a:spcBef>
                <a:spcPts val="0"/>
              </a:spcBef>
            </a:pPr>
            <a:r>
              <a:rPr lang="en-US" sz="2000" dirty="0">
                <a:latin typeface="Cambria" panose="02040503050406030204" pitchFamily="18" charset="0"/>
                <a:ea typeface="Cambria" panose="02040503050406030204" pitchFamily="18" charset="0"/>
              </a:rPr>
              <a:t> </a:t>
            </a:r>
            <a:endParaRPr lang="el-GR"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120558A-3E93-458F-8EDA-90A2F6A0ED5F}"/>
              </a:ext>
            </a:extLst>
          </p:cNvPr>
          <p:cNvSpPr txBox="1"/>
          <p:nvPr/>
        </p:nvSpPr>
        <p:spPr>
          <a:xfrm>
            <a:off x="44374" y="6502111"/>
            <a:ext cx="2582057" cy="276999"/>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ahyp="http://schemas.microsoft.com/office/drawing/2018/hyperlinkcolor" xmlns=""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TextBox 9">
            <a:extLst>
              <a:ext uri="{FF2B5EF4-FFF2-40B4-BE49-F238E27FC236}">
                <a16:creationId xmlns:a16="http://schemas.microsoft.com/office/drawing/2014/main" id="{17EEBB8B-AE4A-D4DC-8CF7-6B98C4474F9D}"/>
              </a:ext>
            </a:extLst>
          </p:cNvPr>
          <p:cNvSpPr txBox="1"/>
          <p:nvPr/>
        </p:nvSpPr>
        <p:spPr>
          <a:xfrm>
            <a:off x="3112982" y="4624674"/>
            <a:ext cx="6094562" cy="923330"/>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Innovative technologies for climate change mitigation by Mediterranean agricultural sector</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Clima</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MED</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LIFE17 CCM/GR/000087 </a:t>
            </a:r>
            <a:endParaRPr lang="en-US" dirty="0"/>
          </a:p>
        </p:txBody>
      </p:sp>
      <p:sp>
        <p:nvSpPr>
          <p:cNvPr id="12" name="TextBox 11">
            <a:extLst>
              <a:ext uri="{FF2B5EF4-FFF2-40B4-BE49-F238E27FC236}">
                <a16:creationId xmlns:a16="http://schemas.microsoft.com/office/drawing/2014/main" id="{28086B80-77B2-0841-877D-3518C0014567}"/>
              </a:ext>
            </a:extLst>
          </p:cNvPr>
          <p:cNvSpPr txBox="1"/>
          <p:nvPr/>
        </p:nvSpPr>
        <p:spPr>
          <a:xfrm>
            <a:off x="3048719" y="2037824"/>
            <a:ext cx="6094562" cy="1754326"/>
          </a:xfrm>
          <a:prstGeom prst="rect">
            <a:avLst/>
          </a:prstGeom>
          <a:noFill/>
        </p:spPr>
        <p:txBody>
          <a:bodyPr wrap="square">
            <a:spAutoFit/>
          </a:bodyPr>
          <a:lstStyle/>
          <a:p>
            <a:pPr algn="ctr"/>
            <a: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Greenhouse Gas </a:t>
            </a:r>
            <a:b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br>
            <a: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Emission in the </a:t>
            </a:r>
            <a:r>
              <a:rPr lang="en-US" sz="3600" b="1" noProof="0" dirty="0">
                <a:latin typeface="Cambria" panose="02040503050406030204" pitchFamily="18" charset="0"/>
                <a:ea typeface="Cambria" panose="02040503050406030204" pitchFamily="18" charset="0"/>
                <a:cs typeface="Calibri" panose="020F0502020204030204" pitchFamily="34" charset="0"/>
              </a:rPr>
              <a:t>A</a:t>
            </a:r>
            <a:r>
              <a:rPr kumimoji="0" lang="en-US" sz="36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Calibri" panose="020F0502020204030204" pitchFamily="34" charset="0"/>
              </a:rPr>
              <a:t>griculture </a:t>
            </a:r>
            <a:r>
              <a:rPr kumimoji="0" 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sector</a:t>
            </a:r>
            <a:endParaRPr lang="en-US" sz="3600" dirty="0"/>
          </a:p>
        </p:txBody>
      </p:sp>
    </p:spTree>
    <p:extLst>
      <p:ext uri="{BB962C8B-B14F-4D97-AF65-F5344CB8AC3E}">
        <p14:creationId xmlns:p14="http://schemas.microsoft.com/office/powerpoint/2010/main" val="4362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D3DCC7-FF53-4122-B7F1-53189B0F2ACF}"/>
              </a:ext>
            </a:extLst>
          </p:cNvPr>
          <p:cNvSpPr>
            <a:spLocks noGrp="1"/>
          </p:cNvSpPr>
          <p:nvPr>
            <p:ph type="title"/>
          </p:nvPr>
        </p:nvSpPr>
        <p:spPr/>
        <p:txBody>
          <a:bodyPr>
            <a:normAutofit/>
          </a:bodyPr>
          <a:lstStyle/>
          <a:p>
            <a:pPr algn="ctr"/>
            <a:r>
              <a:rPr lang="en-US" sz="4400" dirty="0"/>
              <a:t>CO</a:t>
            </a:r>
            <a:r>
              <a:rPr lang="en-US" sz="4400" baseline="-25000" dirty="0"/>
              <a:t>2</a:t>
            </a:r>
            <a:r>
              <a:rPr lang="en-US" sz="4400" dirty="0"/>
              <a:t> emissions reduction practices</a:t>
            </a:r>
          </a:p>
        </p:txBody>
      </p:sp>
      <p:sp>
        <p:nvSpPr>
          <p:cNvPr id="3" name="Θέση περιεχομένου 2">
            <a:extLst>
              <a:ext uri="{FF2B5EF4-FFF2-40B4-BE49-F238E27FC236}">
                <a16:creationId xmlns:a16="http://schemas.microsoft.com/office/drawing/2014/main" id="{4F8962C3-B39D-4D80-AEF0-0209797E9847}"/>
              </a:ext>
            </a:extLst>
          </p:cNvPr>
          <p:cNvSpPr>
            <a:spLocks noGrp="1"/>
          </p:cNvSpPr>
          <p:nvPr>
            <p:ph idx="1"/>
          </p:nvPr>
        </p:nvSpPr>
        <p:spPr/>
        <p:txBody>
          <a:bodyPr>
            <a:normAutofit/>
          </a:bodyPr>
          <a:lstStyle/>
          <a:p>
            <a:pPr algn="just">
              <a:lnSpc>
                <a:spcPct val="100000"/>
              </a:lnSpc>
              <a:spcBef>
                <a:spcPts val="0"/>
              </a:spcBef>
              <a:spcAft>
                <a:spcPts val="0"/>
              </a:spcAft>
              <a:buFont typeface="Wingdings" panose="05000000000000000000" pitchFamily="2" charset="2"/>
              <a:buChar char="v"/>
            </a:pPr>
            <a:r>
              <a:rPr lang="en-US" sz="2400" b="1" dirty="0"/>
              <a:t>Cover Crops and Rotational </a:t>
            </a:r>
            <a:r>
              <a:rPr lang="en-US" sz="2400" b="1" dirty="0" smtClean="0"/>
              <a:t>Grazing</a:t>
            </a:r>
          </a:p>
          <a:p>
            <a:pPr algn="just">
              <a:lnSpc>
                <a:spcPct val="100000"/>
              </a:lnSpc>
              <a:spcBef>
                <a:spcPts val="0"/>
              </a:spcBef>
              <a:spcAft>
                <a:spcPts val="0"/>
              </a:spcAft>
              <a:buFont typeface="Wingdings" panose="05000000000000000000" pitchFamily="2" charset="2"/>
              <a:buChar char="v"/>
            </a:pPr>
            <a:endParaRPr lang="en-US" sz="2400" b="1" dirty="0"/>
          </a:p>
          <a:p>
            <a:pPr marL="201168" lvl="1" indent="0" algn="just">
              <a:lnSpc>
                <a:spcPct val="100000"/>
              </a:lnSpc>
              <a:spcBef>
                <a:spcPts val="0"/>
              </a:spcBef>
              <a:spcAft>
                <a:spcPts val="0"/>
              </a:spcAft>
              <a:buNone/>
            </a:pPr>
            <a:r>
              <a:rPr lang="en-US" sz="2000" dirty="0"/>
              <a:t>Cover crops improve soil health, reduce erosion, and sequester carbon in the soil, mitigating greenhouse gas emissions</a:t>
            </a:r>
            <a:r>
              <a:rPr lang="en-US" sz="2000" dirty="0" smtClean="0"/>
              <a:t>.</a:t>
            </a:r>
          </a:p>
          <a:p>
            <a:pPr marL="201168" lvl="1" indent="0" algn="just">
              <a:lnSpc>
                <a:spcPct val="100000"/>
              </a:lnSpc>
              <a:spcBef>
                <a:spcPts val="0"/>
              </a:spcBef>
              <a:spcAft>
                <a:spcPts val="0"/>
              </a:spcAft>
              <a:buNone/>
            </a:pPr>
            <a:endParaRPr lang="en-US" sz="2000" dirty="0"/>
          </a:p>
          <a:p>
            <a:pPr algn="just">
              <a:lnSpc>
                <a:spcPct val="100000"/>
              </a:lnSpc>
              <a:spcBef>
                <a:spcPts val="0"/>
              </a:spcBef>
              <a:spcAft>
                <a:spcPts val="0"/>
              </a:spcAft>
              <a:buFont typeface="Wingdings" panose="05000000000000000000" pitchFamily="2" charset="2"/>
              <a:buChar char="v"/>
            </a:pPr>
            <a:r>
              <a:rPr lang="en-US" sz="2400" b="1" dirty="0"/>
              <a:t>Agroforestry and </a:t>
            </a:r>
            <a:r>
              <a:rPr lang="en-US" sz="2400" b="1" dirty="0" smtClean="0"/>
              <a:t>Afforestation</a:t>
            </a:r>
          </a:p>
          <a:p>
            <a:pPr algn="just">
              <a:lnSpc>
                <a:spcPct val="100000"/>
              </a:lnSpc>
              <a:spcBef>
                <a:spcPts val="0"/>
              </a:spcBef>
              <a:spcAft>
                <a:spcPts val="0"/>
              </a:spcAft>
              <a:buFont typeface="Wingdings" panose="05000000000000000000" pitchFamily="2" charset="2"/>
              <a:buChar char="v"/>
            </a:pPr>
            <a:endParaRPr lang="en-US" sz="2400" dirty="0"/>
          </a:p>
          <a:p>
            <a:pPr marL="201168" lvl="1" indent="0" algn="just">
              <a:lnSpc>
                <a:spcPct val="100000"/>
              </a:lnSpc>
              <a:spcBef>
                <a:spcPts val="0"/>
              </a:spcBef>
              <a:spcAft>
                <a:spcPts val="0"/>
              </a:spcAft>
              <a:buNone/>
            </a:pPr>
            <a:r>
              <a:rPr lang="en-US" sz="2000" dirty="0"/>
              <a:t>Integrating trees into agricultural landscapes through agroforestry practices can sequester carbon in trees and soil</a:t>
            </a:r>
            <a:r>
              <a:rPr lang="en-US" sz="2000" dirty="0" smtClean="0"/>
              <a:t>.</a:t>
            </a:r>
          </a:p>
          <a:p>
            <a:pPr marL="201168" lvl="1" indent="0" algn="just">
              <a:lnSpc>
                <a:spcPct val="100000"/>
              </a:lnSpc>
              <a:spcBef>
                <a:spcPts val="0"/>
              </a:spcBef>
              <a:spcAft>
                <a:spcPts val="0"/>
              </a:spcAft>
              <a:buNone/>
            </a:pPr>
            <a:endParaRPr lang="en-US" sz="2000" dirty="0"/>
          </a:p>
          <a:p>
            <a:pPr marL="201168" lvl="1" indent="0" algn="just">
              <a:lnSpc>
                <a:spcPct val="100000"/>
              </a:lnSpc>
              <a:spcBef>
                <a:spcPts val="0"/>
              </a:spcBef>
              <a:spcAft>
                <a:spcPts val="0"/>
              </a:spcAft>
              <a:buNone/>
            </a:pPr>
            <a:r>
              <a:rPr lang="en-US" sz="2000" dirty="0"/>
              <a:t>Planting trees on marginal or degraded land through afforestation can contribute to carbon sequestration.</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3236031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D3DCC7-FF53-4122-B7F1-53189B0F2ACF}"/>
              </a:ext>
            </a:extLst>
          </p:cNvPr>
          <p:cNvSpPr>
            <a:spLocks noGrp="1"/>
          </p:cNvSpPr>
          <p:nvPr>
            <p:ph type="title"/>
          </p:nvPr>
        </p:nvSpPr>
        <p:spPr/>
        <p:txBody>
          <a:bodyPr>
            <a:normAutofit/>
          </a:bodyPr>
          <a:lstStyle/>
          <a:p>
            <a:pPr algn="ctr"/>
            <a:r>
              <a:rPr lang="en-US" sz="4400" dirty="0"/>
              <a:t>CO</a:t>
            </a:r>
            <a:r>
              <a:rPr lang="en-US" sz="4400" baseline="-25000" dirty="0"/>
              <a:t>2</a:t>
            </a:r>
            <a:r>
              <a:rPr lang="en-US" sz="4400" dirty="0"/>
              <a:t> emissions reduction practices</a:t>
            </a:r>
          </a:p>
        </p:txBody>
      </p:sp>
      <p:sp>
        <p:nvSpPr>
          <p:cNvPr id="3" name="Θέση περιεχομένου 2">
            <a:extLst>
              <a:ext uri="{FF2B5EF4-FFF2-40B4-BE49-F238E27FC236}">
                <a16:creationId xmlns:a16="http://schemas.microsoft.com/office/drawing/2014/main" id="{4F8962C3-B39D-4D80-AEF0-0209797E9847}"/>
              </a:ext>
            </a:extLst>
          </p:cNvPr>
          <p:cNvSpPr>
            <a:spLocks noGrp="1"/>
          </p:cNvSpPr>
          <p:nvPr>
            <p:ph idx="1"/>
          </p:nvPr>
        </p:nvSpPr>
        <p:spPr/>
        <p:txBody>
          <a:bodyPr>
            <a:normAutofit/>
          </a:bodyPr>
          <a:lstStyle/>
          <a:p>
            <a:pPr algn="just">
              <a:lnSpc>
                <a:spcPct val="100000"/>
              </a:lnSpc>
              <a:spcBef>
                <a:spcPts val="0"/>
              </a:spcBef>
              <a:spcAft>
                <a:spcPts val="0"/>
              </a:spcAft>
              <a:buFont typeface="Wingdings" panose="05000000000000000000" pitchFamily="2" charset="2"/>
              <a:buChar char="v"/>
            </a:pPr>
            <a:r>
              <a:rPr lang="en-US" sz="2400" b="1" dirty="0" smtClean="0"/>
              <a:t>Reduced </a:t>
            </a:r>
            <a:r>
              <a:rPr lang="en-US" sz="2400" b="1" dirty="0"/>
              <a:t>Tillage and No-Till Farming</a:t>
            </a:r>
            <a:r>
              <a:rPr lang="en-US" sz="2400" b="1" dirty="0" smtClean="0"/>
              <a:t>:</a:t>
            </a:r>
          </a:p>
          <a:p>
            <a:pPr algn="just">
              <a:lnSpc>
                <a:spcPct val="100000"/>
              </a:lnSpc>
              <a:spcBef>
                <a:spcPts val="0"/>
              </a:spcBef>
              <a:spcAft>
                <a:spcPts val="0"/>
              </a:spcAft>
              <a:buFont typeface="Wingdings" panose="05000000000000000000" pitchFamily="2" charset="2"/>
              <a:buChar char="v"/>
            </a:pPr>
            <a:endParaRPr lang="en-US" sz="2400" b="1" dirty="0"/>
          </a:p>
          <a:p>
            <a:pPr marL="201168" lvl="1" indent="0" algn="just">
              <a:lnSpc>
                <a:spcPct val="100000"/>
              </a:lnSpc>
              <a:spcBef>
                <a:spcPts val="0"/>
              </a:spcBef>
              <a:spcAft>
                <a:spcPts val="0"/>
              </a:spcAft>
              <a:buNone/>
            </a:pPr>
            <a:r>
              <a:rPr lang="en-US" sz="2000" dirty="0"/>
              <a:t>Reduced tillage and no-till practices can improve soil structure, increase organic matter content, and reduce carbon dioxide emissions from soil </a:t>
            </a:r>
            <a:r>
              <a:rPr lang="en-US" sz="2000" dirty="0" smtClean="0"/>
              <a:t>disturbance</a:t>
            </a:r>
          </a:p>
          <a:p>
            <a:pPr marL="201168" lvl="1" indent="0" algn="just">
              <a:lnSpc>
                <a:spcPct val="100000"/>
              </a:lnSpc>
              <a:spcBef>
                <a:spcPts val="0"/>
              </a:spcBef>
              <a:spcAft>
                <a:spcPts val="0"/>
              </a:spcAft>
              <a:buNone/>
            </a:pPr>
            <a:endParaRPr lang="en-US" sz="2000" dirty="0"/>
          </a:p>
          <a:p>
            <a:pPr algn="just">
              <a:lnSpc>
                <a:spcPct val="100000"/>
              </a:lnSpc>
              <a:spcBef>
                <a:spcPts val="0"/>
              </a:spcBef>
              <a:spcAft>
                <a:spcPts val="0"/>
              </a:spcAft>
              <a:buFont typeface="Wingdings" panose="05000000000000000000" pitchFamily="2" charset="2"/>
              <a:buChar char="v"/>
            </a:pPr>
            <a:r>
              <a:rPr lang="en-US" sz="2400" b="1" dirty="0"/>
              <a:t>Renewable Energy Use</a:t>
            </a:r>
            <a:r>
              <a:rPr lang="en-US" sz="2400" b="1" dirty="0" smtClean="0"/>
              <a:t>:</a:t>
            </a:r>
          </a:p>
          <a:p>
            <a:pPr algn="just">
              <a:lnSpc>
                <a:spcPct val="100000"/>
              </a:lnSpc>
              <a:spcBef>
                <a:spcPts val="0"/>
              </a:spcBef>
              <a:spcAft>
                <a:spcPts val="0"/>
              </a:spcAft>
              <a:buFont typeface="Wingdings" panose="05000000000000000000" pitchFamily="2" charset="2"/>
              <a:buChar char="v"/>
            </a:pPr>
            <a:endParaRPr lang="en-US" sz="2400" b="1" dirty="0"/>
          </a:p>
          <a:p>
            <a:pPr marL="201168" lvl="1" indent="0" algn="just">
              <a:lnSpc>
                <a:spcPct val="100000"/>
              </a:lnSpc>
              <a:spcBef>
                <a:spcPts val="0"/>
              </a:spcBef>
              <a:spcAft>
                <a:spcPts val="0"/>
              </a:spcAft>
              <a:buNone/>
            </a:pPr>
            <a:r>
              <a:rPr lang="en-US" sz="2000" dirty="0"/>
              <a:t>Renewable energy sources such as solar panels and wind turbines can sustain the energy needs of farming operations, offsetting greenhouse gas emissions from fossil fuel such as carbon dioxide</a:t>
            </a:r>
          </a:p>
          <a:p>
            <a:pPr algn="just">
              <a:lnSpc>
                <a:spcPct val="100000"/>
              </a:lnSpc>
              <a:spcBef>
                <a:spcPts val="0"/>
              </a:spcBef>
              <a:spcAft>
                <a:spcPts val="0"/>
              </a:spcAft>
              <a:buFont typeface="Wingdings" panose="05000000000000000000" pitchFamily="2" charset="2"/>
              <a:buChar char="v"/>
            </a:pPr>
            <a:endParaRPr lang="en-US" sz="2400" dirty="0"/>
          </a:p>
        </p:txBody>
      </p:sp>
    </p:spTree>
    <p:extLst>
      <p:ext uri="{BB962C8B-B14F-4D97-AF65-F5344CB8AC3E}">
        <p14:creationId xmlns:p14="http://schemas.microsoft.com/office/powerpoint/2010/main" val="705033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9588-A743-4997-896B-070813C8C149}"/>
              </a:ext>
            </a:extLst>
          </p:cNvPr>
          <p:cNvSpPr>
            <a:spLocks noGrp="1"/>
          </p:cNvSpPr>
          <p:nvPr>
            <p:ph type="title"/>
          </p:nvPr>
        </p:nvSpPr>
        <p:spPr/>
        <p:txBody>
          <a:bodyPr>
            <a:normAutofit/>
          </a:bodyPr>
          <a:lstStyle/>
          <a:p>
            <a:pPr algn="ctr"/>
            <a:r>
              <a:rPr lang="en-US" sz="4400" dirty="0"/>
              <a:t>Methane (CH</a:t>
            </a:r>
            <a:r>
              <a:rPr lang="en-US" sz="4400" baseline="-25000" dirty="0"/>
              <a:t>4</a:t>
            </a:r>
            <a:r>
              <a:rPr lang="en-US" sz="4400" dirty="0"/>
              <a:t>)</a:t>
            </a:r>
          </a:p>
        </p:txBody>
      </p:sp>
      <p:sp>
        <p:nvSpPr>
          <p:cNvPr id="3" name="Content Placeholder 2">
            <a:extLst>
              <a:ext uri="{FF2B5EF4-FFF2-40B4-BE49-F238E27FC236}">
                <a16:creationId xmlns:a16="http://schemas.microsoft.com/office/drawing/2014/main" id="{838C4CFA-CBF9-4AE5-9888-3270EB534C99}"/>
              </a:ext>
            </a:extLst>
          </p:cNvPr>
          <p:cNvSpPr>
            <a:spLocks noGrp="1"/>
          </p:cNvSpPr>
          <p:nvPr>
            <p:ph idx="1"/>
          </p:nvPr>
        </p:nvSpPr>
        <p:spPr/>
        <p:txBody>
          <a:bodyPr>
            <a:normAutofit/>
          </a:bodyPr>
          <a:lstStyle/>
          <a:p>
            <a:pPr algn="just">
              <a:lnSpc>
                <a:spcPct val="100000"/>
              </a:lnSpc>
              <a:spcBef>
                <a:spcPts val="0"/>
              </a:spcBef>
              <a:spcAft>
                <a:spcPts val="0"/>
              </a:spcAft>
            </a:pPr>
            <a:r>
              <a:rPr lang="en-US" sz="2400" dirty="0"/>
              <a:t>After carbon dioxide (CO</a:t>
            </a:r>
            <a:r>
              <a:rPr lang="en-US" sz="2400" baseline="-25000" dirty="0"/>
              <a:t>2</a:t>
            </a:r>
            <a:r>
              <a:rPr lang="en-US" sz="2400" dirty="0"/>
              <a:t>), methane (CH</a:t>
            </a:r>
            <a:r>
              <a:rPr lang="en-US" sz="2400" baseline="-25000" dirty="0"/>
              <a:t>4</a:t>
            </a:r>
            <a:r>
              <a:rPr lang="en-US" sz="2400" dirty="0"/>
              <a:t>) is the second most important greenhouse gas, responsible for </a:t>
            </a:r>
            <a:r>
              <a:rPr lang="en-US" sz="2400" b="1" dirty="0">
                <a:solidFill>
                  <a:srgbClr val="C00000"/>
                </a:solidFill>
              </a:rPr>
              <a:t>20% of the global warming</a:t>
            </a:r>
            <a:r>
              <a:rPr lang="en-US" sz="2400" dirty="0"/>
              <a:t> since pre industrial times. </a:t>
            </a:r>
            <a:endParaRPr lang="en-US" sz="2400" dirty="0" smtClean="0"/>
          </a:p>
          <a:p>
            <a:pPr algn="just">
              <a:lnSpc>
                <a:spcPct val="100000"/>
              </a:lnSpc>
              <a:spcBef>
                <a:spcPts val="0"/>
              </a:spcBef>
              <a:spcAft>
                <a:spcPts val="0"/>
              </a:spcAft>
            </a:pPr>
            <a:endParaRPr lang="en-US" sz="2400" dirty="0"/>
          </a:p>
          <a:p>
            <a:pPr algn="just">
              <a:lnSpc>
                <a:spcPct val="100000"/>
              </a:lnSpc>
              <a:spcBef>
                <a:spcPts val="0"/>
              </a:spcBef>
              <a:spcAft>
                <a:spcPts val="0"/>
              </a:spcAft>
            </a:pPr>
            <a:r>
              <a:rPr lang="en-US" sz="2400" dirty="0" smtClean="0"/>
              <a:t>Methane </a:t>
            </a:r>
            <a:r>
              <a:rPr lang="en-US" sz="2400" dirty="0"/>
              <a:t>emissions have 27 times higher Global Warming Potential (GWP) than CO</a:t>
            </a:r>
            <a:r>
              <a:rPr lang="en-US" sz="2400" baseline="-25000" dirty="0"/>
              <a:t>2</a:t>
            </a:r>
            <a:r>
              <a:rPr lang="en-US" sz="2400" dirty="0"/>
              <a:t> on a 100 years time horizon. Worldwide methane emissions are estimated to be 8.5 million kt CO2 eq. Agricultural sector has the highest share, emitting </a:t>
            </a:r>
            <a:r>
              <a:rPr lang="en-US" sz="2400" b="1" dirty="0">
                <a:solidFill>
                  <a:srgbClr val="C00000"/>
                </a:solidFill>
              </a:rPr>
              <a:t>3.53 million kt CO2 eq. (42%).</a:t>
            </a:r>
          </a:p>
        </p:txBody>
      </p:sp>
    </p:spTree>
    <p:extLst>
      <p:ext uri="{BB962C8B-B14F-4D97-AF65-F5344CB8AC3E}">
        <p14:creationId xmlns:p14="http://schemas.microsoft.com/office/powerpoint/2010/main" val="306749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B2A9-BAD8-4E58-8710-A693611B6470}"/>
              </a:ext>
            </a:extLst>
          </p:cNvPr>
          <p:cNvSpPr>
            <a:spLocks noGrp="1"/>
          </p:cNvSpPr>
          <p:nvPr>
            <p:ph type="title"/>
          </p:nvPr>
        </p:nvSpPr>
        <p:spPr/>
        <p:txBody>
          <a:bodyPr>
            <a:normAutofit/>
          </a:bodyPr>
          <a:lstStyle/>
          <a:p>
            <a:pPr algn="ctr"/>
            <a:r>
              <a:rPr lang="en-US" sz="4400" dirty="0"/>
              <a:t>Methane Sources </a:t>
            </a:r>
          </a:p>
        </p:txBody>
      </p:sp>
      <p:graphicFrame>
        <p:nvGraphicFramePr>
          <p:cNvPr id="5" name="Table 4">
            <a:extLst>
              <a:ext uri="{FF2B5EF4-FFF2-40B4-BE49-F238E27FC236}">
                <a16:creationId xmlns:a16="http://schemas.microsoft.com/office/drawing/2014/main" id="{E69F1CC4-9C97-4AA7-BA98-C7461BA85FD0}"/>
              </a:ext>
            </a:extLst>
          </p:cNvPr>
          <p:cNvGraphicFramePr>
            <a:graphicFrameLocks/>
          </p:cNvGraphicFramePr>
          <p:nvPr>
            <p:extLst>
              <p:ext uri="{D42A27DB-BD31-4B8C-83A1-F6EECF244321}">
                <p14:modId xmlns:p14="http://schemas.microsoft.com/office/powerpoint/2010/main" val="1040814741"/>
              </p:ext>
            </p:extLst>
          </p:nvPr>
        </p:nvGraphicFramePr>
        <p:xfrm>
          <a:off x="1066800" y="1886180"/>
          <a:ext cx="10801149" cy="4114800"/>
        </p:xfrm>
        <a:graphic>
          <a:graphicData uri="http://schemas.openxmlformats.org/drawingml/2006/table">
            <a:tbl>
              <a:tblPr firstRow="1" bandRow="1">
                <a:tableStyleId>{5C22544A-7EE6-4342-B048-85BDC9FD1C3A}</a:tableStyleId>
              </a:tblPr>
              <a:tblGrid>
                <a:gridCol w="3408947">
                  <a:extLst>
                    <a:ext uri="{9D8B030D-6E8A-4147-A177-3AD203B41FA5}">
                      <a16:colId xmlns:a16="http://schemas.microsoft.com/office/drawing/2014/main" val="1124229074"/>
                    </a:ext>
                  </a:extLst>
                </a:gridCol>
                <a:gridCol w="1893880">
                  <a:extLst>
                    <a:ext uri="{9D8B030D-6E8A-4147-A177-3AD203B41FA5}">
                      <a16:colId xmlns:a16="http://schemas.microsoft.com/office/drawing/2014/main" val="4166293193"/>
                    </a:ext>
                  </a:extLst>
                </a:gridCol>
                <a:gridCol w="2540578">
                  <a:extLst>
                    <a:ext uri="{9D8B030D-6E8A-4147-A177-3AD203B41FA5}">
                      <a16:colId xmlns:a16="http://schemas.microsoft.com/office/drawing/2014/main" val="1436524848"/>
                    </a:ext>
                  </a:extLst>
                </a:gridCol>
                <a:gridCol w="2957744">
                  <a:extLst>
                    <a:ext uri="{9D8B030D-6E8A-4147-A177-3AD203B41FA5}">
                      <a16:colId xmlns:a16="http://schemas.microsoft.com/office/drawing/2014/main" val="526548494"/>
                    </a:ext>
                  </a:extLst>
                </a:gridCol>
              </a:tblGrid>
              <a:tr h="370840">
                <a:tc>
                  <a:txBody>
                    <a:bodyPr/>
                    <a:lstStyle/>
                    <a:p>
                      <a:pPr algn="ctr"/>
                      <a:r>
                        <a:rPr lang="en-US" dirty="0">
                          <a:latin typeface="Cambria" panose="02040503050406030204" pitchFamily="18" charset="0"/>
                          <a:ea typeface="Cambria" panose="02040503050406030204" pitchFamily="18" charset="0"/>
                        </a:rPr>
                        <a:t>Enteric Fermentation</a:t>
                      </a:r>
                    </a:p>
                  </a:txBody>
                  <a:tcPr/>
                </a:tc>
                <a:tc>
                  <a:txBody>
                    <a:bodyPr/>
                    <a:lstStyle/>
                    <a:p>
                      <a:pPr algn="ctr"/>
                      <a:r>
                        <a:rPr lang="en-US" dirty="0">
                          <a:latin typeface="Cambria" panose="02040503050406030204" pitchFamily="18" charset="0"/>
                          <a:ea typeface="Cambria" panose="02040503050406030204" pitchFamily="18" charset="0"/>
                        </a:rPr>
                        <a:t>Manure Management</a:t>
                      </a:r>
                    </a:p>
                  </a:txBody>
                  <a:tcPr/>
                </a:tc>
                <a:tc>
                  <a:txBody>
                    <a:bodyPr/>
                    <a:lstStyle/>
                    <a:p>
                      <a:pPr algn="ctr"/>
                      <a:r>
                        <a:rPr lang="en-US" dirty="0">
                          <a:latin typeface="Cambria" panose="02040503050406030204" pitchFamily="18" charset="0"/>
                          <a:ea typeface="Cambria" panose="02040503050406030204" pitchFamily="18" charset="0"/>
                        </a:rPr>
                        <a:t>Rice Paddy Fields</a:t>
                      </a:r>
                    </a:p>
                  </a:txBody>
                  <a:tcPr/>
                </a:tc>
                <a:tc>
                  <a:txBody>
                    <a:bodyPr/>
                    <a:lstStyle/>
                    <a:p>
                      <a:pPr algn="ctr"/>
                      <a:r>
                        <a:rPr lang="en-US" dirty="0">
                          <a:latin typeface="Cambria" panose="02040503050406030204" pitchFamily="18" charset="0"/>
                          <a:ea typeface="Cambria" panose="02040503050406030204" pitchFamily="18" charset="0"/>
                        </a:rPr>
                        <a:t>Organic Waste Decomposition</a:t>
                      </a:r>
                    </a:p>
                  </a:txBody>
                  <a:tcPr/>
                </a:tc>
                <a:extLst>
                  <a:ext uri="{0D108BD9-81ED-4DB2-BD59-A6C34878D82A}">
                    <a16:rowId xmlns:a16="http://schemas.microsoft.com/office/drawing/2014/main" val="3039694386"/>
                  </a:ext>
                </a:extLst>
              </a:tr>
              <a:tr h="370840">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a:latin typeface="Cambria" panose="02040503050406030204" pitchFamily="18" charset="0"/>
                        <a:ea typeface="Cambria" panose="02040503050406030204" pitchFamily="18" charset="0"/>
                      </a:endParaRPr>
                    </a:p>
                  </a:txBody>
                  <a:tcPr/>
                </a:tc>
                <a:tc>
                  <a:txBody>
                    <a:bodyPr/>
                    <a:lstStyle/>
                    <a:p>
                      <a:endParaRPr lang="en-US">
                        <a:latin typeface="Cambria" panose="02040503050406030204" pitchFamily="18" charset="0"/>
                        <a:ea typeface="Cambria" panose="02040503050406030204" pitchFamily="18" charset="0"/>
                      </a:endParaRPr>
                    </a:p>
                  </a:txBody>
                  <a:tcPr/>
                </a:tc>
                <a:tc>
                  <a:txBody>
                    <a:bodyPr/>
                    <a:lstStyle/>
                    <a:p>
                      <a:endParaRPr lang="en-US">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93390920"/>
                  </a:ext>
                </a:extLst>
              </a:tr>
              <a:tr h="370840">
                <a:tc>
                  <a:txBody>
                    <a:bodyPr/>
                    <a:lstStyle/>
                    <a:p>
                      <a:pPr algn="just"/>
                      <a:r>
                        <a:rPr lang="en-US" sz="1400" dirty="0">
                          <a:latin typeface="Cambria" panose="02040503050406030204" pitchFamily="18" charset="0"/>
                          <a:ea typeface="Cambria" panose="02040503050406030204" pitchFamily="18" charset="0"/>
                        </a:rPr>
                        <a:t>Enteric fermentation is the largest source of methane emissions from agriculture. Ruminant animals (cattle, sheep and goats), have a specialized stomach called a rumen, where microbial fermentation takes place during digestion. Microbes break down complex carbohydrates, producing methane as a metabolic byproduct. </a:t>
                      </a:r>
                    </a:p>
                  </a:txBody>
                  <a:tcPr/>
                </a:tc>
                <a:tc>
                  <a:txBody>
                    <a:bodyPr/>
                    <a:lstStyle/>
                    <a:p>
                      <a:pPr algn="just"/>
                      <a:r>
                        <a:rPr lang="en-US" sz="1400" dirty="0">
                          <a:latin typeface="Cambria" panose="02040503050406030204" pitchFamily="18" charset="0"/>
                          <a:ea typeface="Cambria" panose="02040503050406030204" pitchFamily="18" charset="0"/>
                        </a:rPr>
                        <a:t>Manure produced by livestock contains organic matter that can undergo anaerobic decomposition during storage or application to fields, leading to methane production</a:t>
                      </a:r>
                    </a:p>
                  </a:txBody>
                  <a:tcPr/>
                </a:tc>
                <a:tc>
                  <a:txBody>
                    <a:bodyPr/>
                    <a:lstStyle/>
                    <a:p>
                      <a:pPr algn="just"/>
                      <a:r>
                        <a:rPr lang="en-US" sz="1400" dirty="0">
                          <a:latin typeface="Cambria" panose="02040503050406030204" pitchFamily="18" charset="0"/>
                          <a:ea typeface="Cambria" panose="02040503050406030204" pitchFamily="18" charset="0"/>
                        </a:rPr>
                        <a:t>Rice cultivation involves flooded fields, creating anaerobic conditions in the soil. The conditions favor the decomposition of organic matter and the growth of methanogenic microbes. </a:t>
                      </a:r>
                    </a:p>
                  </a:txBody>
                  <a:tcPr/>
                </a:tc>
                <a:tc>
                  <a:txBody>
                    <a:bodyPr/>
                    <a:lstStyle/>
                    <a:p>
                      <a:pPr algn="just"/>
                      <a:r>
                        <a:rPr lang="en-US" sz="1400" dirty="0">
                          <a:latin typeface="Cambria" panose="02040503050406030204" pitchFamily="18" charset="0"/>
                          <a:ea typeface="Cambria" panose="02040503050406030204" pitchFamily="18" charset="0"/>
                        </a:rPr>
                        <a:t>Organic waste from agricultural activities, such as crop residue and food waste, can produce methane when it decomposes under anaerobic conditions. This can happen in fields, landfills, and compost piles.</a:t>
                      </a:r>
                    </a:p>
                    <a:p>
                      <a:pPr algn="just"/>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4075699"/>
                  </a:ext>
                </a:extLst>
              </a:tr>
            </a:tbl>
          </a:graphicData>
        </a:graphic>
      </p:graphicFrame>
      <p:pic>
        <p:nvPicPr>
          <p:cNvPr id="8" name="Picture 7">
            <a:extLst>
              <a:ext uri="{FF2B5EF4-FFF2-40B4-BE49-F238E27FC236}">
                <a16:creationId xmlns:a16="http://schemas.microsoft.com/office/drawing/2014/main" id="{989183BB-144A-485D-8F43-5B98C3C397FB}"/>
              </a:ext>
            </a:extLst>
          </p:cNvPr>
          <p:cNvPicPr>
            <a:picLocks noChangeAspect="1"/>
          </p:cNvPicPr>
          <p:nvPr/>
        </p:nvPicPr>
        <p:blipFill>
          <a:blip r:embed="rId3"/>
          <a:stretch>
            <a:fillRect/>
          </a:stretch>
        </p:blipFill>
        <p:spPr>
          <a:xfrm>
            <a:off x="1624489" y="2725153"/>
            <a:ext cx="2101316" cy="103018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45F5342-6863-40D9-923F-429900B7EF93}"/>
              </a:ext>
            </a:extLst>
          </p:cNvPr>
          <p:cNvPicPr>
            <a:picLocks noChangeAspect="1"/>
          </p:cNvPicPr>
          <p:nvPr/>
        </p:nvPicPr>
        <p:blipFill>
          <a:blip r:embed="rId4"/>
          <a:stretch>
            <a:fillRect/>
          </a:stretch>
        </p:blipFill>
        <p:spPr>
          <a:xfrm>
            <a:off x="4764020" y="2689713"/>
            <a:ext cx="1398581" cy="104893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756D175-A6B8-499B-83B8-3503A69C2A38}"/>
              </a:ext>
            </a:extLst>
          </p:cNvPr>
          <p:cNvPicPr>
            <a:picLocks noChangeAspect="1"/>
          </p:cNvPicPr>
          <p:nvPr/>
        </p:nvPicPr>
        <p:blipFill>
          <a:blip r:embed="rId5"/>
          <a:stretch>
            <a:fillRect/>
          </a:stretch>
        </p:blipFill>
        <p:spPr>
          <a:xfrm>
            <a:off x="6681709" y="2725153"/>
            <a:ext cx="1468518" cy="978056"/>
          </a:xfrm>
          <a:prstGeom prst="rect">
            <a:avLst/>
          </a:prstGeom>
          <a:ln>
            <a:noFill/>
          </a:ln>
          <a:effectLst>
            <a:outerShdw blurRad="292100" dist="139700" dir="2700000" algn="tl" rotWithShape="0">
              <a:srgbClr val="333333">
                <a:alpha val="65000"/>
              </a:srgbClr>
            </a:outerShdw>
          </a:effectLst>
        </p:spPr>
      </p:pic>
      <p:pic>
        <p:nvPicPr>
          <p:cNvPr id="1026" name="Picture 2" descr="Rampant food waste a barrier to cutting poverty: World Bank | Reuters">
            <a:extLst>
              <a:ext uri="{FF2B5EF4-FFF2-40B4-BE49-F238E27FC236}">
                <a16:creationId xmlns:a16="http://schemas.microsoft.com/office/drawing/2014/main" id="{DCA47772-0815-444B-A3EB-DB310DA6595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188442" y="2706401"/>
            <a:ext cx="1574389" cy="1048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0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Methane emissions reduction practices </a:t>
            </a:r>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v"/>
            </a:pPr>
            <a:r>
              <a:rPr lang="en-US" b="1" dirty="0"/>
              <a:t>Manure Management</a:t>
            </a:r>
          </a:p>
          <a:p>
            <a:pPr marL="201168" lvl="1" indent="0" algn="just">
              <a:buNone/>
            </a:pPr>
            <a:r>
              <a:rPr lang="en-US" dirty="0"/>
              <a:t>Biogas production from anaerobic digestion of manure</a:t>
            </a:r>
          </a:p>
          <a:p>
            <a:pPr marL="201168" lvl="1" indent="0" algn="just">
              <a:buNone/>
            </a:pPr>
            <a:r>
              <a:rPr lang="en-US" dirty="0"/>
              <a:t>Covered manure storage facilities to prevent methane release</a:t>
            </a:r>
            <a:endParaRPr lang="el-GR" dirty="0"/>
          </a:p>
          <a:p>
            <a:pPr algn="just">
              <a:buFont typeface="Wingdings" panose="05000000000000000000" pitchFamily="2" charset="2"/>
              <a:buChar char="v"/>
            </a:pPr>
            <a:r>
              <a:rPr lang="en-US" b="1" dirty="0"/>
              <a:t>Improved rice cultivation</a:t>
            </a:r>
          </a:p>
          <a:p>
            <a:pPr marL="201168" lvl="1" indent="0" algn="just">
              <a:buNone/>
            </a:pPr>
            <a:r>
              <a:rPr lang="en-US" dirty="0"/>
              <a:t>Using alternate wetting and drying (</a:t>
            </a:r>
            <a:r>
              <a:rPr lang="en-US" dirty="0" err="1"/>
              <a:t>AWD</a:t>
            </a:r>
            <a:r>
              <a:rPr lang="en-US" dirty="0"/>
              <a:t>) or aerobic rice cultivation practices can reduce methane emissions from paddy fields.</a:t>
            </a:r>
          </a:p>
          <a:p>
            <a:pPr marL="201168" lvl="1" indent="0" algn="just">
              <a:buNone/>
            </a:pPr>
            <a:r>
              <a:rPr lang="en-US" dirty="0"/>
              <a:t>Employing intermittent flooding and water management techniques can minimize anaerobic conditions that lead to methane production</a:t>
            </a:r>
          </a:p>
          <a:p>
            <a:pPr algn="just">
              <a:buFont typeface="Wingdings" panose="05000000000000000000" pitchFamily="2" charset="2"/>
              <a:buChar char="v"/>
            </a:pPr>
            <a:r>
              <a:rPr lang="en-US" b="1" dirty="0"/>
              <a:t>Sustainable Livestock Production:</a:t>
            </a:r>
          </a:p>
          <a:p>
            <a:pPr marL="201168" lvl="1" indent="0" algn="just">
              <a:buNone/>
            </a:pPr>
            <a:r>
              <a:rPr lang="en-US" dirty="0"/>
              <a:t>Select livestock breeds with lower methane emissions and improved feed conversion rates can help reduce emissions per unit of production.</a:t>
            </a:r>
          </a:p>
          <a:p>
            <a:pPr marL="201168" lvl="1" indent="0" algn="just">
              <a:buNone/>
            </a:pPr>
            <a:r>
              <a:rPr lang="en-US" dirty="0"/>
              <a:t>Implementing feed additives that inhibit methane production in the stomachs of ruminant animals</a:t>
            </a:r>
          </a:p>
        </p:txBody>
      </p:sp>
    </p:spTree>
    <p:extLst>
      <p:ext uri="{BB962C8B-B14F-4D97-AF65-F5344CB8AC3E}">
        <p14:creationId xmlns:p14="http://schemas.microsoft.com/office/powerpoint/2010/main" val="412363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16D5-2C8F-4B10-9B96-B7B66869F806}"/>
              </a:ext>
            </a:extLst>
          </p:cNvPr>
          <p:cNvSpPr>
            <a:spLocks noGrp="1"/>
          </p:cNvSpPr>
          <p:nvPr>
            <p:ph type="title"/>
          </p:nvPr>
        </p:nvSpPr>
        <p:spPr/>
        <p:txBody>
          <a:bodyPr/>
          <a:lstStyle/>
          <a:p>
            <a:pPr algn="ctr"/>
            <a:r>
              <a:rPr lang="en-US" dirty="0"/>
              <a:t>Nitrous oxide (N</a:t>
            </a:r>
            <a:r>
              <a:rPr lang="en-US" baseline="-25000" dirty="0"/>
              <a:t>2</a:t>
            </a:r>
            <a:r>
              <a:rPr lang="en-US" dirty="0"/>
              <a:t>O)</a:t>
            </a:r>
          </a:p>
        </p:txBody>
      </p:sp>
      <p:sp>
        <p:nvSpPr>
          <p:cNvPr id="6" name="Content Placeholder 5">
            <a:extLst>
              <a:ext uri="{FF2B5EF4-FFF2-40B4-BE49-F238E27FC236}">
                <a16:creationId xmlns:a16="http://schemas.microsoft.com/office/drawing/2014/main" id="{C66F8ADE-6E70-4477-BB18-A046B6BE2F5E}"/>
              </a:ext>
            </a:extLst>
          </p:cNvPr>
          <p:cNvSpPr>
            <a:spLocks noGrp="1"/>
          </p:cNvSpPr>
          <p:nvPr>
            <p:ph idx="1"/>
          </p:nvPr>
        </p:nvSpPr>
        <p:spPr>
          <a:xfrm>
            <a:off x="1097280" y="1845733"/>
            <a:ext cx="10058400" cy="3467412"/>
          </a:xfrm>
        </p:spPr>
        <p:txBody>
          <a:bodyPr>
            <a:normAutofit/>
          </a:bodyPr>
          <a:lstStyle/>
          <a:p>
            <a:pPr algn="just">
              <a:lnSpc>
                <a:spcPct val="160000"/>
              </a:lnSpc>
              <a:spcBef>
                <a:spcPts val="0"/>
              </a:spcBef>
              <a:spcAft>
                <a:spcPts val="0"/>
              </a:spcAft>
            </a:pPr>
            <a:r>
              <a:rPr lang="en-US" dirty="0"/>
              <a:t>Nitrous oxide (N2O) is the third most important greenhouse gas, responsible for </a:t>
            </a:r>
            <a:r>
              <a:rPr lang="en-US" b="1" dirty="0">
                <a:solidFill>
                  <a:srgbClr val="C00000"/>
                </a:solidFill>
              </a:rPr>
              <a:t>6,5 % of the global warming</a:t>
            </a:r>
            <a:r>
              <a:rPr lang="en-US" dirty="0"/>
              <a:t> since pre Industrial times. Nitrous oxide remains for about 121 years in the atmosphere, but because of the strong absorption capacity, it has 298 times more </a:t>
            </a:r>
            <a:r>
              <a:rPr lang="en-US" dirty="0" err="1"/>
              <a:t>GWP</a:t>
            </a:r>
            <a:r>
              <a:rPr lang="en-US" dirty="0"/>
              <a:t> than CO2. Annual globally averaged N2O concentration was 331 parts per billion in 2018, a 22% increase since 1750. Agriculture has the highest share emitting </a:t>
            </a:r>
            <a:r>
              <a:rPr lang="en-US" b="1" dirty="0">
                <a:solidFill>
                  <a:srgbClr val="C00000"/>
                </a:solidFill>
              </a:rPr>
              <a:t>2.3 million kt CO2 eq. </a:t>
            </a:r>
          </a:p>
          <a:p>
            <a:endParaRPr lang="en-US" dirty="0"/>
          </a:p>
        </p:txBody>
      </p:sp>
    </p:spTree>
    <p:extLst>
      <p:ext uri="{BB962C8B-B14F-4D97-AF65-F5344CB8AC3E}">
        <p14:creationId xmlns:p14="http://schemas.microsoft.com/office/powerpoint/2010/main" val="352297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ED72-FA16-4A0D-A8CE-A0D3C3D03CA6}"/>
              </a:ext>
            </a:extLst>
          </p:cNvPr>
          <p:cNvSpPr>
            <a:spLocks noGrp="1"/>
          </p:cNvSpPr>
          <p:nvPr>
            <p:ph type="title"/>
          </p:nvPr>
        </p:nvSpPr>
        <p:spPr/>
        <p:txBody>
          <a:bodyPr/>
          <a:lstStyle/>
          <a:p>
            <a:pPr algn="ctr"/>
            <a:r>
              <a:rPr lang="en-US" dirty="0"/>
              <a:t>Nitrous Oxide Sources</a:t>
            </a:r>
          </a:p>
        </p:txBody>
      </p:sp>
      <p:graphicFrame>
        <p:nvGraphicFramePr>
          <p:cNvPr id="4" name="Table 4">
            <a:extLst>
              <a:ext uri="{FF2B5EF4-FFF2-40B4-BE49-F238E27FC236}">
                <a16:creationId xmlns:a16="http://schemas.microsoft.com/office/drawing/2014/main" id="{3A998C81-CA5D-469E-B2C6-6B70405B781A}"/>
              </a:ext>
            </a:extLst>
          </p:cNvPr>
          <p:cNvGraphicFramePr>
            <a:graphicFrameLocks noGrp="1"/>
          </p:cNvGraphicFramePr>
          <p:nvPr>
            <p:ph idx="1"/>
            <p:extLst>
              <p:ext uri="{D42A27DB-BD31-4B8C-83A1-F6EECF244321}">
                <p14:modId xmlns:p14="http://schemas.microsoft.com/office/powerpoint/2010/main" val="3846707068"/>
              </p:ext>
            </p:extLst>
          </p:nvPr>
        </p:nvGraphicFramePr>
        <p:xfrm>
          <a:off x="1096962" y="1846263"/>
          <a:ext cx="10335562" cy="4114800"/>
        </p:xfrm>
        <a:graphic>
          <a:graphicData uri="http://schemas.openxmlformats.org/drawingml/2006/table">
            <a:tbl>
              <a:tblPr firstRow="1" bandRow="1">
                <a:tableStyleId>{5C22544A-7EE6-4342-B048-85BDC9FD1C3A}</a:tableStyleId>
              </a:tblPr>
              <a:tblGrid>
                <a:gridCol w="2485844">
                  <a:extLst>
                    <a:ext uri="{9D8B030D-6E8A-4147-A177-3AD203B41FA5}">
                      <a16:colId xmlns:a16="http://schemas.microsoft.com/office/drawing/2014/main" val="3659683814"/>
                    </a:ext>
                  </a:extLst>
                </a:gridCol>
                <a:gridCol w="1983016">
                  <a:extLst>
                    <a:ext uri="{9D8B030D-6E8A-4147-A177-3AD203B41FA5}">
                      <a16:colId xmlns:a16="http://schemas.microsoft.com/office/drawing/2014/main" val="2530799024"/>
                    </a:ext>
                  </a:extLst>
                </a:gridCol>
                <a:gridCol w="1894766">
                  <a:extLst>
                    <a:ext uri="{9D8B030D-6E8A-4147-A177-3AD203B41FA5}">
                      <a16:colId xmlns:a16="http://schemas.microsoft.com/office/drawing/2014/main" val="3549804202"/>
                    </a:ext>
                  </a:extLst>
                </a:gridCol>
                <a:gridCol w="2071266">
                  <a:extLst>
                    <a:ext uri="{9D8B030D-6E8A-4147-A177-3AD203B41FA5}">
                      <a16:colId xmlns:a16="http://schemas.microsoft.com/office/drawing/2014/main" val="3887228748"/>
                    </a:ext>
                  </a:extLst>
                </a:gridCol>
                <a:gridCol w="1900670">
                  <a:extLst>
                    <a:ext uri="{9D8B030D-6E8A-4147-A177-3AD203B41FA5}">
                      <a16:colId xmlns:a16="http://schemas.microsoft.com/office/drawing/2014/main" val="273524096"/>
                    </a:ext>
                  </a:extLst>
                </a:gridCol>
              </a:tblGrid>
              <a:tr h="370840">
                <a:tc>
                  <a:txBody>
                    <a:bodyPr/>
                    <a:lstStyle/>
                    <a:p>
                      <a:pPr algn="ctr"/>
                      <a:r>
                        <a:rPr lang="en-US" dirty="0">
                          <a:latin typeface="Cambria" panose="02040503050406030204" pitchFamily="18" charset="0"/>
                          <a:ea typeface="Cambria" panose="02040503050406030204" pitchFamily="18" charset="0"/>
                        </a:rPr>
                        <a:t>Manure </a:t>
                      </a:r>
                    </a:p>
                  </a:txBody>
                  <a:tcPr/>
                </a:tc>
                <a:tc>
                  <a:txBody>
                    <a:bodyPr/>
                    <a:lstStyle/>
                    <a:p>
                      <a:pPr algn="ctr"/>
                      <a:r>
                        <a:rPr lang="en-US" dirty="0">
                          <a:latin typeface="Cambria" panose="02040503050406030204" pitchFamily="18" charset="0"/>
                          <a:ea typeface="Cambria" panose="02040503050406030204" pitchFamily="18" charset="0"/>
                        </a:rPr>
                        <a:t>Fertilizers</a:t>
                      </a:r>
                    </a:p>
                  </a:txBody>
                  <a:tcPr/>
                </a:tc>
                <a:tc>
                  <a:txBody>
                    <a:bodyPr/>
                    <a:lstStyle/>
                    <a:p>
                      <a:pPr algn="ctr"/>
                      <a:r>
                        <a:rPr lang="en-US" dirty="0">
                          <a:latin typeface="Cambria" panose="02040503050406030204" pitchFamily="18" charset="0"/>
                          <a:ea typeface="Cambria" panose="02040503050406030204" pitchFamily="18" charset="0"/>
                        </a:rPr>
                        <a:t>Crop Residues</a:t>
                      </a:r>
                    </a:p>
                  </a:txBody>
                  <a:tcPr/>
                </a:tc>
                <a:tc>
                  <a:txBody>
                    <a:bodyPr/>
                    <a:lstStyle/>
                    <a:p>
                      <a:pPr algn="ctr"/>
                      <a:r>
                        <a:rPr lang="en-US" sz="1600" dirty="0">
                          <a:latin typeface="Cambria" panose="02040503050406030204" pitchFamily="18" charset="0"/>
                          <a:ea typeface="Cambria" panose="02040503050406030204" pitchFamily="18" charset="0"/>
                        </a:rPr>
                        <a:t>Nitrogen-fixing crops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Cambria" panose="02040503050406030204" pitchFamily="18" charset="0"/>
                          <a:ea typeface="Cambria" panose="02040503050406030204" pitchFamily="18" charset="0"/>
                        </a:rPr>
                        <a:t>Soil Management </a:t>
                      </a:r>
                    </a:p>
                  </a:txBody>
                  <a:tcPr/>
                </a:tc>
                <a:extLst>
                  <a:ext uri="{0D108BD9-81ED-4DB2-BD59-A6C34878D82A}">
                    <a16:rowId xmlns:a16="http://schemas.microsoft.com/office/drawing/2014/main" val="1071193809"/>
                  </a:ext>
                </a:extLst>
              </a:tr>
              <a:tr h="370840">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78614467"/>
                  </a:ext>
                </a:extLst>
              </a:tr>
              <a:tr h="370840">
                <a:tc>
                  <a:txBody>
                    <a:bodyPr/>
                    <a:lstStyle/>
                    <a:p>
                      <a:pPr algn="just"/>
                      <a:r>
                        <a:rPr lang="en-US" sz="1200" dirty="0">
                          <a:latin typeface="Cambria" panose="02040503050406030204" pitchFamily="18" charset="0"/>
                          <a:ea typeface="Cambria" panose="02040503050406030204" pitchFamily="18" charset="0"/>
                        </a:rPr>
                        <a:t>Manure from livestock, contains nitrogen compounds that can undergo similar processes of nitrification and denitrification, leading to nitrous oxide emissions. The emissions are influenced by how manure is handled, stored, and applied to fields.</a:t>
                      </a:r>
                    </a:p>
                    <a:p>
                      <a:pPr algn="just"/>
                      <a:endParaRPr lang="en-US" sz="1200" dirty="0">
                        <a:latin typeface="Cambria" panose="02040503050406030204" pitchFamily="18" charset="0"/>
                        <a:ea typeface="Cambria" panose="02040503050406030204" pitchFamily="18" charset="0"/>
                      </a:endParaRPr>
                    </a:p>
                  </a:txBody>
                  <a:tcPr/>
                </a:tc>
                <a:tc>
                  <a:txBody>
                    <a:bodyPr/>
                    <a:lstStyle/>
                    <a:p>
                      <a:pPr algn="just"/>
                      <a:r>
                        <a:rPr lang="en-US" sz="1200" dirty="0">
                          <a:latin typeface="Cambria" panose="02040503050406030204" pitchFamily="18" charset="0"/>
                          <a:ea typeface="Cambria" panose="02040503050406030204" pitchFamily="18" charset="0"/>
                        </a:rPr>
                        <a:t>The use of synthetic fertilizers, especially nitrogen-based fertilizers, increases the available nitrogen to microbes, which turn it into nitrous oxide emissions</a:t>
                      </a:r>
                    </a:p>
                  </a:txBody>
                  <a:tcPr/>
                </a:tc>
                <a:tc>
                  <a:txBody>
                    <a:bodyPr/>
                    <a:lstStyle/>
                    <a:p>
                      <a:pPr algn="just"/>
                      <a:r>
                        <a:rPr lang="en-US" sz="1200" dirty="0">
                          <a:latin typeface="Cambria" panose="02040503050406030204" pitchFamily="18" charset="0"/>
                          <a:ea typeface="Cambria" panose="02040503050406030204" pitchFamily="18" charset="0"/>
                        </a:rPr>
                        <a:t>Decomposition of crop residues and organic matter in the soil under anaerobic conditions can also release nitrous oxide. </a:t>
                      </a:r>
                    </a:p>
                  </a:txBody>
                  <a:tcPr/>
                </a:tc>
                <a:tc>
                  <a:txBody>
                    <a:bodyPr/>
                    <a:lstStyle/>
                    <a:p>
                      <a:pPr algn="just"/>
                      <a:r>
                        <a:rPr lang="en-US" sz="1200" dirty="0">
                          <a:latin typeface="Cambria" panose="02040503050406030204" pitchFamily="18" charset="0"/>
                          <a:ea typeface="Cambria" panose="02040503050406030204" pitchFamily="18" charset="0"/>
                        </a:rPr>
                        <a:t>Nitrogen-fixing legumes and trees  can stimulate nitrous oxide emissions under certain conditions. </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ea typeface="Cambria" panose="02040503050406030204" pitchFamily="18" charset="0"/>
                        </a:rPr>
                        <a:t>Soil management practices can disrupt the natural balance of nitrogen in the soil promoting the release of nitrous oxide. </a:t>
                      </a:r>
                    </a:p>
                    <a:p>
                      <a:pPr algn="just"/>
                      <a:endParaRPr lang="en-US" sz="1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740383782"/>
                  </a:ext>
                </a:extLst>
              </a:tr>
            </a:tbl>
          </a:graphicData>
        </a:graphic>
      </p:graphicFrame>
      <p:pic>
        <p:nvPicPr>
          <p:cNvPr id="5" name="Picture 4">
            <a:extLst>
              <a:ext uri="{FF2B5EF4-FFF2-40B4-BE49-F238E27FC236}">
                <a16:creationId xmlns:a16="http://schemas.microsoft.com/office/drawing/2014/main" id="{B47B8008-B264-4CA1-A258-5A592CC86EE7}"/>
              </a:ext>
            </a:extLst>
          </p:cNvPr>
          <p:cNvPicPr>
            <a:picLocks noChangeAspect="1"/>
          </p:cNvPicPr>
          <p:nvPr/>
        </p:nvPicPr>
        <p:blipFill>
          <a:blip r:embed="rId3"/>
          <a:stretch>
            <a:fillRect/>
          </a:stretch>
        </p:blipFill>
        <p:spPr>
          <a:xfrm>
            <a:off x="7461002" y="2639161"/>
            <a:ext cx="1794357" cy="121522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98E76C8-E82C-4BDF-B688-C5AA0B1DF5FC}"/>
              </a:ext>
            </a:extLst>
          </p:cNvPr>
          <p:cNvPicPr>
            <a:picLocks noChangeAspect="1"/>
          </p:cNvPicPr>
          <p:nvPr/>
        </p:nvPicPr>
        <p:blipFill>
          <a:blip r:embed="rId4"/>
          <a:stretch>
            <a:fillRect/>
          </a:stretch>
        </p:blipFill>
        <p:spPr>
          <a:xfrm>
            <a:off x="9561547" y="2666898"/>
            <a:ext cx="1780044" cy="118748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8DD301E-E424-4F10-A0BB-5F5A4D809740}"/>
              </a:ext>
            </a:extLst>
          </p:cNvPr>
          <p:cNvPicPr>
            <a:picLocks noChangeAspect="1"/>
          </p:cNvPicPr>
          <p:nvPr/>
        </p:nvPicPr>
        <p:blipFill>
          <a:blip r:embed="rId5"/>
          <a:stretch>
            <a:fillRect/>
          </a:stretch>
        </p:blipFill>
        <p:spPr>
          <a:xfrm>
            <a:off x="5682432" y="2666898"/>
            <a:ext cx="1620302" cy="121522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6FBB7C3-9E16-40FF-8428-CBF1C92E9465}"/>
              </a:ext>
            </a:extLst>
          </p:cNvPr>
          <p:cNvPicPr>
            <a:picLocks noChangeAspect="1"/>
          </p:cNvPicPr>
          <p:nvPr/>
        </p:nvPicPr>
        <p:blipFill rotWithShape="1">
          <a:blip r:embed="rId6"/>
          <a:srcRect l="10539" r="6226"/>
          <a:stretch/>
        </p:blipFill>
        <p:spPr>
          <a:xfrm>
            <a:off x="3737668" y="2666899"/>
            <a:ext cx="1603922" cy="125106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8DB8551-0572-48CE-ABB2-BD04B8DF05C7}"/>
              </a:ext>
            </a:extLst>
          </p:cNvPr>
          <p:cNvPicPr>
            <a:picLocks noChangeAspect="1"/>
          </p:cNvPicPr>
          <p:nvPr/>
        </p:nvPicPr>
        <p:blipFill>
          <a:blip r:embed="rId7"/>
          <a:stretch>
            <a:fillRect/>
          </a:stretch>
        </p:blipFill>
        <p:spPr>
          <a:xfrm>
            <a:off x="1583274" y="2666898"/>
            <a:ext cx="1668082" cy="1251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03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Nitrous Oxide reduction practices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US" b="1" dirty="0"/>
              <a:t>Nutrient Cycling and Recycling:</a:t>
            </a:r>
          </a:p>
          <a:p>
            <a:pPr lvl="1">
              <a:buFont typeface="Wingdings" panose="05000000000000000000" pitchFamily="2" charset="2"/>
              <a:buChar char="v"/>
            </a:pPr>
            <a:r>
              <a:rPr lang="en-US" dirty="0"/>
              <a:t>Implementing nutrient cycling practices, such as using crop residues as organic fertilizer, can reduce the need for synthetic fertilizers and associated emissions.</a:t>
            </a:r>
          </a:p>
          <a:p>
            <a:pPr>
              <a:buFont typeface="Wingdings" panose="05000000000000000000" pitchFamily="2" charset="2"/>
              <a:buChar char="v"/>
            </a:pPr>
            <a:r>
              <a:rPr lang="en-US" b="1" dirty="0"/>
              <a:t>Efficient Fertilizer Management </a:t>
            </a:r>
          </a:p>
          <a:p>
            <a:pPr lvl="1">
              <a:buFont typeface="Wingdings" panose="05000000000000000000" pitchFamily="2" charset="2"/>
              <a:buChar char="v"/>
            </a:pPr>
            <a:r>
              <a:rPr lang="en-US" dirty="0"/>
              <a:t>Adopt precision agriculture techniques to optimize fertilizer use, reducing excess nitrogen that leads to nitrous oxide emissions.</a:t>
            </a:r>
          </a:p>
          <a:p>
            <a:pPr lvl="1">
              <a:buFont typeface="Wingdings" panose="05000000000000000000" pitchFamily="2" charset="2"/>
              <a:buChar char="v"/>
            </a:pPr>
            <a:r>
              <a:rPr lang="en-US" dirty="0"/>
              <a:t>Use slow-release or controlled-release fertilizers that minimize nitrogen losses and improve nutrient uptake by crops </a:t>
            </a:r>
            <a:endParaRPr lang="el-GR" sz="2800" dirty="0"/>
          </a:p>
        </p:txBody>
      </p:sp>
    </p:spTree>
    <p:extLst>
      <p:ext uri="{BB962C8B-B14F-4D97-AF65-F5344CB8AC3E}">
        <p14:creationId xmlns:p14="http://schemas.microsoft.com/office/powerpoint/2010/main" val="1069456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E600-79FB-4456-8EA4-22463C976AEC}"/>
              </a:ext>
            </a:extLst>
          </p:cNvPr>
          <p:cNvSpPr>
            <a:spLocks noGrp="1"/>
          </p:cNvSpPr>
          <p:nvPr>
            <p:ph type="title"/>
          </p:nvPr>
        </p:nvSpPr>
        <p:spPr/>
        <p:txBody>
          <a:bodyPr/>
          <a:lstStyle/>
          <a:p>
            <a:r>
              <a:rPr lang="en-US" dirty="0"/>
              <a:t>Future Trends </a:t>
            </a:r>
          </a:p>
        </p:txBody>
      </p:sp>
      <p:sp>
        <p:nvSpPr>
          <p:cNvPr id="3" name="Content Placeholder 2">
            <a:extLst>
              <a:ext uri="{FF2B5EF4-FFF2-40B4-BE49-F238E27FC236}">
                <a16:creationId xmlns:a16="http://schemas.microsoft.com/office/drawing/2014/main" id="{40639E6D-4F99-4F08-A34A-F4ADABBF954C}"/>
              </a:ext>
            </a:extLst>
          </p:cNvPr>
          <p:cNvSpPr>
            <a:spLocks noGrp="1"/>
          </p:cNvSpPr>
          <p:nvPr>
            <p:ph idx="1"/>
          </p:nvPr>
        </p:nvSpPr>
        <p:spPr/>
        <p:txBody>
          <a:bodyPr/>
          <a:lstStyle/>
          <a:p>
            <a:pPr marL="355600" indent="-355600" algn="just">
              <a:buFont typeface="Wingdings" panose="05000000000000000000" pitchFamily="2" charset="2"/>
              <a:buChar char="q"/>
            </a:pPr>
            <a:r>
              <a:rPr lang="en-US" dirty="0"/>
              <a:t>Agriculture practices need to be evolved towards a more sustainable orientation</a:t>
            </a:r>
          </a:p>
          <a:p>
            <a:pPr marL="355600" indent="-355600" algn="just">
              <a:buFont typeface="Wingdings" panose="05000000000000000000" pitchFamily="2" charset="2"/>
              <a:buChar char="q"/>
            </a:pPr>
            <a:r>
              <a:rPr lang="en-US" dirty="0"/>
              <a:t>Carbon sequestration potential of agricultural soils must be put into effective action</a:t>
            </a:r>
            <a:endParaRPr lang="el-GR" dirty="0"/>
          </a:p>
          <a:p>
            <a:pPr marL="355600" indent="-355600" algn="just">
              <a:buFont typeface="Wingdings" panose="05000000000000000000" pitchFamily="2" charset="2"/>
              <a:buChar char="q"/>
            </a:pPr>
            <a:r>
              <a:rPr lang="en-US" dirty="0"/>
              <a:t> Management practices that are reported to sequester soil carbon vary mostly between 0.1-1.0 ton C ha-1yr-1 = 0.37-3.7 ton CO2ha-1yr-1</a:t>
            </a:r>
          </a:p>
          <a:p>
            <a:pPr marL="355600" indent="-355600" algn="just">
              <a:buFont typeface="Wingdings" panose="05000000000000000000" pitchFamily="2" charset="2"/>
              <a:buChar char="q"/>
            </a:pPr>
            <a:r>
              <a:rPr lang="en-US" dirty="0"/>
              <a:t>Methane emissions in Europe have decreased by 36%, compared to 1990 levels. However, further acceleration in the downtrend is needed to achieve 2030 and 2050 goals</a:t>
            </a:r>
          </a:p>
          <a:p>
            <a:pPr marL="355600" indent="-355600" algn="just">
              <a:buFont typeface="Wingdings" panose="05000000000000000000" pitchFamily="2" charset="2"/>
              <a:buChar char="q"/>
            </a:pPr>
            <a:r>
              <a:rPr lang="en-US" dirty="0"/>
              <a:t>Soil N2O emissions are expected to increase due to increasing temperature and precipitation</a:t>
            </a:r>
          </a:p>
          <a:p>
            <a:pPr marL="355600" indent="-355600" algn="just">
              <a:buFont typeface="Wingdings" panose="05000000000000000000" pitchFamily="2" charset="2"/>
              <a:buChar char="q"/>
            </a:pPr>
            <a:r>
              <a:rPr lang="en-US" dirty="0"/>
              <a:t>New technologies and better data are enabling the industry to cut nitrogen use</a:t>
            </a:r>
          </a:p>
        </p:txBody>
      </p:sp>
    </p:spTree>
    <p:extLst>
      <p:ext uri="{BB962C8B-B14F-4D97-AF65-F5344CB8AC3E}">
        <p14:creationId xmlns:p14="http://schemas.microsoft.com/office/powerpoint/2010/main" val="263095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0FF-1961-A034-ABB2-03AFD1C74084}"/>
              </a:ext>
            </a:extLst>
          </p:cNvPr>
          <p:cNvSpPr>
            <a:spLocks noGrp="1"/>
          </p:cNvSpPr>
          <p:nvPr>
            <p:ph type="title"/>
          </p:nvPr>
        </p:nvSpPr>
        <p:spPr/>
        <p:txBody>
          <a:bodyPr>
            <a:normAutofit/>
          </a:bodyPr>
          <a:lstStyle/>
          <a:p>
            <a:pPr algn="ctr"/>
            <a:r>
              <a:rPr lang="en-US" sz="4400" dirty="0"/>
              <a:t>Sectoral Share of GHG emissions</a:t>
            </a:r>
          </a:p>
        </p:txBody>
      </p:sp>
      <p:graphicFrame>
        <p:nvGraphicFramePr>
          <p:cNvPr id="9" name="Θέση περιεχομένου 8">
            <a:extLst>
              <a:ext uri="{FF2B5EF4-FFF2-40B4-BE49-F238E27FC236}">
                <a16:creationId xmlns:a16="http://schemas.microsoft.com/office/drawing/2014/main" id="{FDCA9B8E-F7B9-405F-B191-2CB222BE9CB7}"/>
              </a:ext>
            </a:extLst>
          </p:cNvPr>
          <p:cNvGraphicFramePr>
            <a:graphicFrameLocks noGrp="1"/>
          </p:cNvGraphicFramePr>
          <p:nvPr>
            <p:ph idx="1"/>
            <p:extLst>
              <p:ext uri="{D42A27DB-BD31-4B8C-83A1-F6EECF244321}">
                <p14:modId xmlns:p14="http://schemas.microsoft.com/office/powerpoint/2010/main" val="490864764"/>
              </p:ext>
            </p:extLst>
          </p:nvPr>
        </p:nvGraphicFramePr>
        <p:xfrm>
          <a:off x="267940" y="1846263"/>
          <a:ext cx="7333359"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C70C477-E741-44D6-8683-CCDCC63FF541}"/>
              </a:ext>
            </a:extLst>
          </p:cNvPr>
          <p:cNvSpPr txBox="1"/>
          <p:nvPr/>
        </p:nvSpPr>
        <p:spPr>
          <a:xfrm>
            <a:off x="7988274" y="1929448"/>
            <a:ext cx="3847171" cy="4216539"/>
          </a:xfrm>
          <a:prstGeom prst="rect">
            <a:avLst/>
          </a:prstGeom>
          <a:noFill/>
        </p:spPr>
        <p:txBody>
          <a:bodyPr wrap="square" rtlCol="0">
            <a:spAutoFit/>
          </a:bodyPr>
          <a:lstStyle/>
          <a:p>
            <a:pPr algn="just">
              <a:buClr>
                <a:srgbClr val="339933"/>
              </a:buClr>
            </a:pPr>
            <a:r>
              <a:rPr lang="en-US" dirty="0">
                <a:latin typeface="Cambria" panose="02040503050406030204" pitchFamily="18" charset="0"/>
                <a:ea typeface="Cambria" panose="02040503050406030204" pitchFamily="18" charset="0"/>
              </a:rPr>
              <a:t>Energy use is a major contributor of GHG accounting for 73.6% of the total GHGs. This includes emissions from the combustion of fossil fuels for electricity generation, transportation, heating, and industrial </a:t>
            </a:r>
            <a:r>
              <a:rPr lang="en-US" dirty="0" smtClean="0">
                <a:latin typeface="Cambria" panose="02040503050406030204" pitchFamily="18" charset="0"/>
                <a:ea typeface="Cambria" panose="02040503050406030204" pitchFamily="18" charset="0"/>
              </a:rPr>
              <a:t>processes</a:t>
            </a:r>
          </a:p>
          <a:p>
            <a:pPr algn="just">
              <a:buClr>
                <a:srgbClr val="339933"/>
              </a:buClr>
            </a:pPr>
            <a:endParaRPr lang="en-US" dirty="0">
              <a:latin typeface="Cambria" panose="02040503050406030204" pitchFamily="18" charset="0"/>
              <a:ea typeface="Cambria" panose="02040503050406030204" pitchFamily="18" charset="0"/>
            </a:endParaRPr>
          </a:p>
          <a:p>
            <a:pPr algn="just">
              <a:buClr>
                <a:srgbClr val="339933"/>
              </a:buClr>
            </a:pPr>
            <a:r>
              <a:rPr lang="en-US" dirty="0">
                <a:latin typeface="Cambria" panose="02040503050406030204" pitchFamily="18" charset="0"/>
                <a:ea typeface="Cambria" panose="02040503050406030204" pitchFamily="18" charset="0"/>
              </a:rPr>
              <a:t>Agriculture and land use change is the second largest sectoral contributor mainly because of methane emissions, deforestation and other land management practices</a:t>
            </a:r>
          </a:p>
          <a:p>
            <a:pPr marL="285750" indent="-285750">
              <a:buClr>
                <a:srgbClr val="339933"/>
              </a:buClr>
              <a:buFont typeface="Wingdings" panose="05000000000000000000" pitchFamily="2" charset="2"/>
              <a:buChar char="§"/>
            </a:pPr>
            <a:endParaRPr lang="en-US" sz="1600" dirty="0"/>
          </a:p>
        </p:txBody>
      </p:sp>
    </p:spTree>
    <p:extLst>
      <p:ext uri="{BB962C8B-B14F-4D97-AF65-F5344CB8AC3E}">
        <p14:creationId xmlns:p14="http://schemas.microsoft.com/office/powerpoint/2010/main" val="17060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78543"/>
            <a:ext cx="12192000" cy="527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a:xfrm>
            <a:off x="1235420" y="742547"/>
            <a:ext cx="10641962" cy="789272"/>
          </a:xfrm>
        </p:spPr>
        <p:txBody>
          <a:bodyPr>
            <a:noAutofit/>
          </a:bodyPr>
          <a:lstStyle/>
          <a:p>
            <a:pPr algn="ctr"/>
            <a:r>
              <a:rPr lang="en-US" sz="4400" dirty="0"/>
              <a:t>Greenhouse Gas Emissions </a:t>
            </a:r>
            <a:r>
              <a:rPr lang="el-GR" sz="4400" dirty="0"/>
              <a:t>(</a:t>
            </a:r>
            <a:r>
              <a:rPr lang="en-US" sz="4400" dirty="0"/>
              <a:t>GHG</a:t>
            </a:r>
            <a:r>
              <a:rPr lang="en-US" sz="4400" dirty="0" smtClean="0"/>
              <a:t>)</a:t>
            </a:r>
            <a:br>
              <a:rPr lang="en-US" sz="4400" dirty="0" smtClean="0"/>
            </a:br>
            <a:r>
              <a:rPr lang="el-GR" sz="4400" dirty="0" smtClean="0"/>
              <a:t> </a:t>
            </a:r>
            <a:r>
              <a:rPr lang="en-US" sz="4400" dirty="0"/>
              <a:t>from Agriculture </a:t>
            </a:r>
          </a:p>
        </p:txBody>
      </p:sp>
      <p:pic>
        <p:nvPicPr>
          <p:cNvPr id="9" name="Picture 8"/>
          <p:cNvPicPr>
            <a:picLocks noChangeAspect="1"/>
          </p:cNvPicPr>
          <p:nvPr/>
        </p:nvPicPr>
        <p:blipFill rotWithShape="1">
          <a:blip r:embed="rId2"/>
          <a:srcRect l="15080" t="13438" r="12737" b="6885"/>
          <a:stretch/>
        </p:blipFill>
        <p:spPr>
          <a:xfrm>
            <a:off x="1886553" y="1671992"/>
            <a:ext cx="8104470" cy="503200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FD3E809-F4AA-4F35-86DB-7664089F579F}"/>
              </a:ext>
            </a:extLst>
          </p:cNvPr>
          <p:cNvSpPr txBox="1"/>
          <p:nvPr/>
        </p:nvSpPr>
        <p:spPr>
          <a:xfrm>
            <a:off x="2812025" y="1838632"/>
            <a:ext cx="1504335" cy="738664"/>
          </a:xfrm>
          <a:prstGeom prst="rect">
            <a:avLst/>
          </a:prstGeom>
          <a:solidFill>
            <a:schemeClr val="bg1"/>
          </a:solidFill>
        </p:spPr>
        <p:txBody>
          <a:bodyPr wrap="square" rtlCol="0">
            <a:spAutoFit/>
          </a:bodyPr>
          <a:lstStyle/>
          <a:p>
            <a:r>
              <a:rPr lang="en-US" sz="1400" b="1" dirty="0">
                <a:solidFill>
                  <a:srgbClr val="3DB173"/>
                </a:solidFill>
              </a:rPr>
              <a:t>Emissions from livestock</a:t>
            </a:r>
          </a:p>
          <a:p>
            <a:r>
              <a:rPr lang="en-US" sz="1400" b="1" dirty="0">
                <a:solidFill>
                  <a:srgbClr val="3DB173"/>
                </a:solidFill>
              </a:rPr>
              <a:t>54%</a:t>
            </a:r>
          </a:p>
        </p:txBody>
      </p:sp>
      <p:sp>
        <p:nvSpPr>
          <p:cNvPr id="6" name="TextBox 5">
            <a:extLst>
              <a:ext uri="{FF2B5EF4-FFF2-40B4-BE49-F238E27FC236}">
                <a16:creationId xmlns:a16="http://schemas.microsoft.com/office/drawing/2014/main" id="{2806B0D6-10EB-4599-BF69-FA805CA6958A}"/>
              </a:ext>
            </a:extLst>
          </p:cNvPr>
          <p:cNvSpPr txBox="1"/>
          <p:nvPr/>
        </p:nvSpPr>
        <p:spPr>
          <a:xfrm>
            <a:off x="6371307" y="1838632"/>
            <a:ext cx="1504335" cy="738664"/>
          </a:xfrm>
          <a:prstGeom prst="rect">
            <a:avLst/>
          </a:prstGeom>
          <a:solidFill>
            <a:schemeClr val="bg1"/>
          </a:solidFill>
        </p:spPr>
        <p:txBody>
          <a:bodyPr wrap="square" rtlCol="0">
            <a:spAutoFit/>
          </a:bodyPr>
          <a:lstStyle/>
          <a:p>
            <a:r>
              <a:rPr lang="en-US" sz="1400" b="1" dirty="0">
                <a:solidFill>
                  <a:srgbClr val="F6B104"/>
                </a:solidFill>
              </a:rPr>
              <a:t>Emissions from crops</a:t>
            </a:r>
          </a:p>
          <a:p>
            <a:r>
              <a:rPr lang="en-US" sz="1400" b="1" dirty="0">
                <a:solidFill>
                  <a:srgbClr val="F6B104"/>
                </a:solidFill>
              </a:rPr>
              <a:t>29%</a:t>
            </a:r>
          </a:p>
        </p:txBody>
      </p:sp>
      <p:sp>
        <p:nvSpPr>
          <p:cNvPr id="7" name="TextBox 6">
            <a:extLst>
              <a:ext uri="{FF2B5EF4-FFF2-40B4-BE49-F238E27FC236}">
                <a16:creationId xmlns:a16="http://schemas.microsoft.com/office/drawing/2014/main" id="{C4B0559A-3E16-4EDA-9CD5-5FA268569180}"/>
              </a:ext>
            </a:extLst>
          </p:cNvPr>
          <p:cNvSpPr txBox="1"/>
          <p:nvPr/>
        </p:nvSpPr>
        <p:spPr>
          <a:xfrm>
            <a:off x="8257860" y="1946354"/>
            <a:ext cx="1122115" cy="523220"/>
          </a:xfrm>
          <a:prstGeom prst="rect">
            <a:avLst/>
          </a:prstGeom>
          <a:solidFill>
            <a:schemeClr val="bg1"/>
          </a:solidFill>
        </p:spPr>
        <p:txBody>
          <a:bodyPr wrap="square" rtlCol="0">
            <a:spAutoFit/>
          </a:bodyPr>
          <a:lstStyle/>
          <a:p>
            <a:r>
              <a:rPr lang="en-US" sz="1400" b="1" dirty="0">
                <a:solidFill>
                  <a:srgbClr val="9A9A9A"/>
                </a:solidFill>
              </a:rPr>
              <a:t>Supply chain 18%</a:t>
            </a:r>
          </a:p>
        </p:txBody>
      </p:sp>
      <p:sp>
        <p:nvSpPr>
          <p:cNvPr id="8" name="TextBox 7">
            <a:extLst>
              <a:ext uri="{FF2B5EF4-FFF2-40B4-BE49-F238E27FC236}">
                <a16:creationId xmlns:a16="http://schemas.microsoft.com/office/drawing/2014/main" id="{17855F44-B63E-4A93-92BA-A39E1AE5A597}"/>
              </a:ext>
            </a:extLst>
          </p:cNvPr>
          <p:cNvSpPr txBox="1"/>
          <p:nvPr/>
        </p:nvSpPr>
        <p:spPr>
          <a:xfrm>
            <a:off x="8208805" y="3475703"/>
            <a:ext cx="1171170" cy="246221"/>
          </a:xfrm>
          <a:prstGeom prst="rect">
            <a:avLst/>
          </a:prstGeom>
          <a:solidFill>
            <a:srgbClr val="9A9A9A"/>
          </a:solidFill>
        </p:spPr>
        <p:txBody>
          <a:bodyPr wrap="square" rtlCol="0">
            <a:spAutoFit/>
          </a:bodyPr>
          <a:lstStyle/>
          <a:p>
            <a:r>
              <a:rPr lang="en-US" sz="1000" b="1" dirty="0">
                <a:solidFill>
                  <a:schemeClr val="bg1"/>
                </a:solidFill>
              </a:rPr>
              <a:t>Transportation 6%</a:t>
            </a:r>
          </a:p>
        </p:txBody>
      </p:sp>
      <p:sp>
        <p:nvSpPr>
          <p:cNvPr id="11" name="TextBox 10">
            <a:extLst>
              <a:ext uri="{FF2B5EF4-FFF2-40B4-BE49-F238E27FC236}">
                <a16:creationId xmlns:a16="http://schemas.microsoft.com/office/drawing/2014/main" id="{BA3E7085-6BCC-4197-ABBB-5FBBF9D49C49}"/>
              </a:ext>
            </a:extLst>
          </p:cNvPr>
          <p:cNvSpPr txBox="1"/>
          <p:nvPr/>
        </p:nvSpPr>
        <p:spPr>
          <a:xfrm>
            <a:off x="8208805" y="4398259"/>
            <a:ext cx="1171170" cy="246221"/>
          </a:xfrm>
          <a:prstGeom prst="rect">
            <a:avLst/>
          </a:prstGeom>
          <a:solidFill>
            <a:srgbClr val="9A9A9A"/>
          </a:solidFill>
        </p:spPr>
        <p:txBody>
          <a:bodyPr wrap="square" rtlCol="0">
            <a:spAutoFit/>
          </a:bodyPr>
          <a:lstStyle/>
          <a:p>
            <a:r>
              <a:rPr lang="en-US" sz="1000" b="1" dirty="0">
                <a:solidFill>
                  <a:schemeClr val="bg1"/>
                </a:solidFill>
              </a:rPr>
              <a:t>Packaging 5%</a:t>
            </a:r>
          </a:p>
        </p:txBody>
      </p:sp>
      <p:sp>
        <p:nvSpPr>
          <p:cNvPr id="12" name="TextBox 11">
            <a:extLst>
              <a:ext uri="{FF2B5EF4-FFF2-40B4-BE49-F238E27FC236}">
                <a16:creationId xmlns:a16="http://schemas.microsoft.com/office/drawing/2014/main" id="{1E37A846-FF42-4D8C-8C11-6D170F97B1E5}"/>
              </a:ext>
            </a:extLst>
          </p:cNvPr>
          <p:cNvSpPr txBox="1"/>
          <p:nvPr/>
        </p:nvSpPr>
        <p:spPr>
          <a:xfrm>
            <a:off x="8208806" y="5397238"/>
            <a:ext cx="679450" cy="553998"/>
          </a:xfrm>
          <a:prstGeom prst="rect">
            <a:avLst/>
          </a:prstGeom>
          <a:solidFill>
            <a:srgbClr val="9A9A9A"/>
          </a:solidFill>
        </p:spPr>
        <p:txBody>
          <a:bodyPr wrap="square" rtlCol="0">
            <a:spAutoFit/>
          </a:bodyPr>
          <a:lstStyle/>
          <a:p>
            <a:r>
              <a:rPr lang="en-US" sz="1000" b="1" dirty="0">
                <a:solidFill>
                  <a:schemeClr val="bg1"/>
                </a:solidFill>
              </a:rPr>
              <a:t>Food processing 4%</a:t>
            </a:r>
          </a:p>
        </p:txBody>
      </p:sp>
      <p:sp>
        <p:nvSpPr>
          <p:cNvPr id="13" name="TextBox 12">
            <a:extLst>
              <a:ext uri="{FF2B5EF4-FFF2-40B4-BE49-F238E27FC236}">
                <a16:creationId xmlns:a16="http://schemas.microsoft.com/office/drawing/2014/main" id="{EBD72475-CFB6-49E0-BE30-CBFC9DE97B99}"/>
              </a:ext>
            </a:extLst>
          </p:cNvPr>
          <p:cNvSpPr txBox="1"/>
          <p:nvPr/>
        </p:nvSpPr>
        <p:spPr>
          <a:xfrm>
            <a:off x="8957186" y="5424538"/>
            <a:ext cx="491613" cy="507831"/>
          </a:xfrm>
          <a:prstGeom prst="rect">
            <a:avLst/>
          </a:prstGeom>
          <a:solidFill>
            <a:srgbClr val="9A9A9A"/>
          </a:solidFill>
        </p:spPr>
        <p:txBody>
          <a:bodyPr wrap="square" rtlCol="0">
            <a:spAutoFit/>
          </a:bodyPr>
          <a:lstStyle/>
          <a:p>
            <a:r>
              <a:rPr lang="en-US" sz="900" b="1" dirty="0">
                <a:solidFill>
                  <a:schemeClr val="bg1"/>
                </a:solidFill>
              </a:rPr>
              <a:t>Retail Market 3%</a:t>
            </a:r>
          </a:p>
        </p:txBody>
      </p:sp>
      <p:sp>
        <p:nvSpPr>
          <p:cNvPr id="14" name="TextBox 13">
            <a:extLst>
              <a:ext uri="{FF2B5EF4-FFF2-40B4-BE49-F238E27FC236}">
                <a16:creationId xmlns:a16="http://schemas.microsoft.com/office/drawing/2014/main" id="{8E40DD00-BCED-465D-A9AC-A8541680EA12}"/>
              </a:ext>
            </a:extLst>
          </p:cNvPr>
          <p:cNvSpPr txBox="1"/>
          <p:nvPr/>
        </p:nvSpPr>
        <p:spPr>
          <a:xfrm>
            <a:off x="2226439" y="5178317"/>
            <a:ext cx="1756755" cy="246221"/>
          </a:xfrm>
          <a:prstGeom prst="rect">
            <a:avLst/>
          </a:prstGeom>
          <a:solidFill>
            <a:srgbClr val="2BA966"/>
          </a:solidFill>
          <a:ln>
            <a:solidFill>
              <a:srgbClr val="2BA966"/>
            </a:solidFill>
          </a:ln>
        </p:spPr>
        <p:txBody>
          <a:bodyPr wrap="square" rtlCol="0">
            <a:spAutoFit/>
          </a:bodyPr>
          <a:lstStyle/>
          <a:p>
            <a:r>
              <a:rPr lang="en-US" sz="1000" b="1" dirty="0">
                <a:solidFill>
                  <a:schemeClr val="bg1"/>
                </a:solidFill>
              </a:rPr>
              <a:t>Livestock and Fisheries 31%</a:t>
            </a:r>
          </a:p>
        </p:txBody>
      </p:sp>
      <p:sp>
        <p:nvSpPr>
          <p:cNvPr id="15" name="TextBox 14">
            <a:extLst>
              <a:ext uri="{FF2B5EF4-FFF2-40B4-BE49-F238E27FC236}">
                <a16:creationId xmlns:a16="http://schemas.microsoft.com/office/drawing/2014/main" id="{DF969B53-E7B0-4F98-BEBE-EFEAD6B9E9B8}"/>
              </a:ext>
            </a:extLst>
          </p:cNvPr>
          <p:cNvSpPr txBox="1"/>
          <p:nvPr/>
        </p:nvSpPr>
        <p:spPr>
          <a:xfrm>
            <a:off x="2280515" y="5718118"/>
            <a:ext cx="2035845" cy="246221"/>
          </a:xfrm>
          <a:prstGeom prst="rect">
            <a:avLst/>
          </a:prstGeom>
          <a:solidFill>
            <a:srgbClr val="2BA966"/>
          </a:solidFill>
          <a:ln>
            <a:solidFill>
              <a:srgbClr val="2BA966"/>
            </a:solidFill>
          </a:ln>
        </p:spPr>
        <p:txBody>
          <a:bodyPr wrap="square" rtlCol="0">
            <a:spAutoFit/>
          </a:bodyPr>
          <a:lstStyle/>
          <a:p>
            <a:r>
              <a:rPr lang="en-US" sz="1000" b="1" dirty="0">
                <a:solidFill>
                  <a:schemeClr val="bg1"/>
                </a:solidFill>
              </a:rPr>
              <a:t>Crops and Animal Feed 6%</a:t>
            </a:r>
          </a:p>
        </p:txBody>
      </p:sp>
      <p:sp>
        <p:nvSpPr>
          <p:cNvPr id="16" name="TextBox 15">
            <a:extLst>
              <a:ext uri="{FF2B5EF4-FFF2-40B4-BE49-F238E27FC236}">
                <a16:creationId xmlns:a16="http://schemas.microsoft.com/office/drawing/2014/main" id="{3198DA94-70D2-491F-8FA0-560845813F26}"/>
              </a:ext>
            </a:extLst>
          </p:cNvPr>
          <p:cNvSpPr txBox="1"/>
          <p:nvPr/>
        </p:nvSpPr>
        <p:spPr>
          <a:xfrm>
            <a:off x="4892230" y="5551126"/>
            <a:ext cx="1046558" cy="400110"/>
          </a:xfrm>
          <a:prstGeom prst="rect">
            <a:avLst/>
          </a:prstGeom>
          <a:solidFill>
            <a:srgbClr val="2BA966"/>
          </a:solidFill>
          <a:ln>
            <a:solidFill>
              <a:srgbClr val="2BA966"/>
            </a:solidFill>
          </a:ln>
        </p:spPr>
        <p:txBody>
          <a:bodyPr wrap="square" rtlCol="0">
            <a:spAutoFit/>
          </a:bodyPr>
          <a:lstStyle/>
          <a:p>
            <a:r>
              <a:rPr lang="en-US" sz="1000" b="1" dirty="0">
                <a:solidFill>
                  <a:schemeClr val="bg1"/>
                </a:solidFill>
              </a:rPr>
              <a:t>Land Use for Livestock 6%</a:t>
            </a:r>
          </a:p>
        </p:txBody>
      </p:sp>
      <p:sp>
        <p:nvSpPr>
          <p:cNvPr id="17" name="TextBox 16">
            <a:extLst>
              <a:ext uri="{FF2B5EF4-FFF2-40B4-BE49-F238E27FC236}">
                <a16:creationId xmlns:a16="http://schemas.microsoft.com/office/drawing/2014/main" id="{3408F0B0-4136-41F5-A65F-E4F54695932E}"/>
              </a:ext>
            </a:extLst>
          </p:cNvPr>
          <p:cNvSpPr txBox="1"/>
          <p:nvPr/>
        </p:nvSpPr>
        <p:spPr>
          <a:xfrm>
            <a:off x="6096000" y="4786634"/>
            <a:ext cx="1779642" cy="246221"/>
          </a:xfrm>
          <a:prstGeom prst="rect">
            <a:avLst/>
          </a:prstGeom>
          <a:solidFill>
            <a:srgbClr val="F6B104"/>
          </a:solidFill>
        </p:spPr>
        <p:txBody>
          <a:bodyPr wrap="square" rtlCol="0">
            <a:spAutoFit/>
          </a:bodyPr>
          <a:lstStyle/>
          <a:p>
            <a:r>
              <a:rPr lang="en-US" sz="1000" b="1" dirty="0">
                <a:solidFill>
                  <a:schemeClr val="bg1"/>
                </a:solidFill>
              </a:rPr>
              <a:t>Food production 21%v</a:t>
            </a:r>
          </a:p>
        </p:txBody>
      </p:sp>
      <p:sp>
        <p:nvSpPr>
          <p:cNvPr id="18" name="TextBox 17">
            <a:extLst>
              <a:ext uri="{FF2B5EF4-FFF2-40B4-BE49-F238E27FC236}">
                <a16:creationId xmlns:a16="http://schemas.microsoft.com/office/drawing/2014/main" id="{843CB4C4-1091-4B16-93D9-5C21A65BACF2}"/>
              </a:ext>
            </a:extLst>
          </p:cNvPr>
          <p:cNvSpPr txBox="1"/>
          <p:nvPr/>
        </p:nvSpPr>
        <p:spPr>
          <a:xfrm>
            <a:off x="6073481" y="5742031"/>
            <a:ext cx="1779642" cy="246221"/>
          </a:xfrm>
          <a:prstGeom prst="rect">
            <a:avLst/>
          </a:prstGeom>
          <a:solidFill>
            <a:srgbClr val="F6B104"/>
          </a:solidFill>
          <a:ln>
            <a:solidFill>
              <a:srgbClr val="FBBA14"/>
            </a:solidFill>
          </a:ln>
        </p:spPr>
        <p:txBody>
          <a:bodyPr wrap="square" rtlCol="0">
            <a:spAutoFit/>
          </a:bodyPr>
          <a:lstStyle/>
          <a:p>
            <a:r>
              <a:rPr lang="en-US" sz="1000" b="1" dirty="0">
                <a:solidFill>
                  <a:schemeClr val="bg1"/>
                </a:solidFill>
              </a:rPr>
              <a:t>Land Use  for Food 21%</a:t>
            </a:r>
          </a:p>
        </p:txBody>
      </p:sp>
      <p:sp>
        <p:nvSpPr>
          <p:cNvPr id="19" name="TextBox 18">
            <a:extLst>
              <a:ext uri="{FF2B5EF4-FFF2-40B4-BE49-F238E27FC236}">
                <a16:creationId xmlns:a16="http://schemas.microsoft.com/office/drawing/2014/main" id="{2A10815A-E9D0-4008-9235-7657276B4BD6}"/>
              </a:ext>
            </a:extLst>
          </p:cNvPr>
          <p:cNvSpPr txBox="1"/>
          <p:nvPr/>
        </p:nvSpPr>
        <p:spPr>
          <a:xfrm>
            <a:off x="3165160" y="6339558"/>
            <a:ext cx="3897870" cy="307777"/>
          </a:xfrm>
          <a:prstGeom prst="rect">
            <a:avLst/>
          </a:prstGeom>
          <a:solidFill>
            <a:schemeClr val="bg1"/>
          </a:solidFill>
        </p:spPr>
        <p:txBody>
          <a:bodyPr wrap="square" rtlCol="0">
            <a:spAutoFit/>
          </a:bodyPr>
          <a:lstStyle/>
          <a:p>
            <a:r>
              <a:rPr lang="en-US" sz="1400" b="1" dirty="0"/>
              <a:t>of the total emissions from food production</a:t>
            </a:r>
          </a:p>
        </p:txBody>
      </p:sp>
    </p:spTree>
    <p:extLst>
      <p:ext uri="{BB962C8B-B14F-4D97-AF65-F5344CB8AC3E}">
        <p14:creationId xmlns:p14="http://schemas.microsoft.com/office/powerpoint/2010/main" val="152797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7753DD-55E9-47D8-88B6-35AC3594A659}"/>
              </a:ext>
            </a:extLst>
          </p:cNvPr>
          <p:cNvSpPr>
            <a:spLocks noGrp="1"/>
          </p:cNvSpPr>
          <p:nvPr>
            <p:ph type="title"/>
          </p:nvPr>
        </p:nvSpPr>
        <p:spPr>
          <a:xfrm>
            <a:off x="1096963" y="395506"/>
            <a:ext cx="10058400" cy="1450757"/>
          </a:xfrm>
        </p:spPr>
        <p:txBody>
          <a:bodyPr>
            <a:normAutofit/>
          </a:bodyPr>
          <a:lstStyle/>
          <a:p>
            <a:pPr algn="ctr"/>
            <a:r>
              <a:rPr lang="en-US" sz="4400" dirty="0"/>
              <a:t>Agricultural emissions per country 2020 (million </a:t>
            </a:r>
            <a:r>
              <a:rPr lang="en-US" sz="4400" dirty="0" err="1"/>
              <a:t>tonnes</a:t>
            </a:r>
            <a:r>
              <a:rPr lang="en-US" sz="4400" dirty="0"/>
              <a:t>)</a:t>
            </a:r>
          </a:p>
        </p:txBody>
      </p:sp>
      <p:graphicFrame>
        <p:nvGraphicFramePr>
          <p:cNvPr id="6" name="Θέση περιεχομένου 5">
            <a:extLst>
              <a:ext uri="{FF2B5EF4-FFF2-40B4-BE49-F238E27FC236}">
                <a16:creationId xmlns:a16="http://schemas.microsoft.com/office/drawing/2014/main" id="{22C41097-5090-4DCD-8111-DEACDCACC8C3}"/>
              </a:ext>
            </a:extLst>
          </p:cNvPr>
          <p:cNvGraphicFramePr>
            <a:graphicFrameLocks noGrp="1"/>
          </p:cNvGraphicFramePr>
          <p:nvPr>
            <p:ph idx="1"/>
            <p:extLst>
              <p:ext uri="{D42A27DB-BD31-4B8C-83A1-F6EECF244321}">
                <p14:modId xmlns:p14="http://schemas.microsoft.com/office/powerpoint/2010/main" val="4214855664"/>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15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a:xfrm>
            <a:off x="1083020" y="901565"/>
            <a:ext cx="10641962" cy="789272"/>
          </a:xfrm>
        </p:spPr>
        <p:txBody>
          <a:bodyPr>
            <a:noAutofit/>
          </a:bodyPr>
          <a:lstStyle/>
          <a:p>
            <a:pPr algn="ctr"/>
            <a:r>
              <a:rPr lang="en-US" sz="4400" dirty="0"/>
              <a:t>Net Greenhouse Gas Emissions from </a:t>
            </a:r>
            <a:r>
              <a:rPr lang="en-US" sz="4400" dirty="0" smtClean="0"/>
              <a:t/>
            </a:r>
            <a:br>
              <a:rPr lang="en-US" sz="4400" dirty="0" smtClean="0"/>
            </a:br>
            <a:r>
              <a:rPr lang="en-US" sz="4400" dirty="0" smtClean="0"/>
              <a:t>Agriculture in </a:t>
            </a:r>
            <a:r>
              <a:rPr lang="en-US" sz="4400" dirty="0"/>
              <a:t>the EU-27 since 1990</a:t>
            </a:r>
          </a:p>
        </p:txBody>
      </p:sp>
      <p:pic>
        <p:nvPicPr>
          <p:cNvPr id="3" name="Picture 2"/>
          <p:cNvPicPr>
            <a:picLocks noChangeAspect="1"/>
          </p:cNvPicPr>
          <p:nvPr/>
        </p:nvPicPr>
        <p:blipFill rotWithShape="1">
          <a:blip r:embed="rId2"/>
          <a:srcRect l="34479" t="23065" r="19457" b="25293"/>
          <a:stretch/>
        </p:blipFill>
        <p:spPr>
          <a:xfrm>
            <a:off x="2574947" y="1913466"/>
            <a:ext cx="6755320" cy="4259924"/>
          </a:xfrm>
          <a:prstGeom prst="rect">
            <a:avLst/>
          </a:prstGeom>
        </p:spPr>
      </p:pic>
      <p:sp>
        <p:nvSpPr>
          <p:cNvPr id="4" name="TextBox 3">
            <a:extLst>
              <a:ext uri="{FF2B5EF4-FFF2-40B4-BE49-F238E27FC236}">
                <a16:creationId xmlns:a16="http://schemas.microsoft.com/office/drawing/2014/main" id="{1F3B8E3D-56EE-4102-8F66-295E26C6B2F8}"/>
              </a:ext>
            </a:extLst>
          </p:cNvPr>
          <p:cNvSpPr txBox="1"/>
          <p:nvPr/>
        </p:nvSpPr>
        <p:spPr>
          <a:xfrm>
            <a:off x="3126658" y="1960499"/>
            <a:ext cx="2212258" cy="276999"/>
          </a:xfrm>
          <a:prstGeom prst="rect">
            <a:avLst/>
          </a:prstGeom>
          <a:solidFill>
            <a:srgbClr val="BFBFBF"/>
          </a:solidFill>
        </p:spPr>
        <p:txBody>
          <a:bodyPr wrap="square" rtlCol="0">
            <a:spAutoFit/>
          </a:bodyPr>
          <a:lstStyle/>
          <a:p>
            <a:r>
              <a:rPr lang="en-US" sz="1200" dirty="0"/>
              <a:t>CO2 equivalent (million tones)</a:t>
            </a:r>
          </a:p>
        </p:txBody>
      </p:sp>
      <p:sp>
        <p:nvSpPr>
          <p:cNvPr id="5" name="TextBox 4">
            <a:extLst>
              <a:ext uri="{FF2B5EF4-FFF2-40B4-BE49-F238E27FC236}">
                <a16:creationId xmlns:a16="http://schemas.microsoft.com/office/drawing/2014/main" id="{19F8DE4D-E4F8-432D-8CE0-5C0D2B1D06F5}"/>
              </a:ext>
            </a:extLst>
          </p:cNvPr>
          <p:cNvSpPr txBox="1"/>
          <p:nvPr/>
        </p:nvSpPr>
        <p:spPr>
          <a:xfrm>
            <a:off x="5596526" y="2445247"/>
            <a:ext cx="1614949" cy="415498"/>
          </a:xfrm>
          <a:prstGeom prst="rect">
            <a:avLst/>
          </a:prstGeom>
          <a:solidFill>
            <a:schemeClr val="bg1"/>
          </a:solidFill>
        </p:spPr>
        <p:txBody>
          <a:bodyPr wrap="square" rtlCol="0">
            <a:spAutoFit/>
          </a:bodyPr>
          <a:lstStyle/>
          <a:p>
            <a:r>
              <a:rPr lang="en-US" sz="1050" dirty="0"/>
              <a:t>25% reduction between 1990 and 2010</a:t>
            </a:r>
          </a:p>
        </p:txBody>
      </p:sp>
      <p:sp>
        <p:nvSpPr>
          <p:cNvPr id="6" name="TextBox 5">
            <a:extLst>
              <a:ext uri="{FF2B5EF4-FFF2-40B4-BE49-F238E27FC236}">
                <a16:creationId xmlns:a16="http://schemas.microsoft.com/office/drawing/2014/main" id="{FDB31C17-FBC8-4CF6-A05B-EF892FDD01D8}"/>
              </a:ext>
            </a:extLst>
          </p:cNvPr>
          <p:cNvSpPr txBox="1"/>
          <p:nvPr/>
        </p:nvSpPr>
        <p:spPr>
          <a:xfrm>
            <a:off x="8316735" y="2237498"/>
            <a:ext cx="1069259" cy="415498"/>
          </a:xfrm>
          <a:prstGeom prst="rect">
            <a:avLst/>
          </a:prstGeom>
          <a:solidFill>
            <a:schemeClr val="bg1"/>
          </a:solidFill>
        </p:spPr>
        <p:txBody>
          <a:bodyPr wrap="square" rtlCol="0">
            <a:spAutoFit/>
          </a:bodyPr>
          <a:lstStyle/>
          <a:p>
            <a:r>
              <a:rPr lang="en-US" sz="1050" dirty="0"/>
              <a:t>Agricultural </a:t>
            </a:r>
          </a:p>
          <a:p>
            <a:r>
              <a:rPr lang="en-US" sz="1050" dirty="0"/>
              <a:t>emissions</a:t>
            </a:r>
          </a:p>
        </p:txBody>
      </p:sp>
      <p:sp>
        <p:nvSpPr>
          <p:cNvPr id="7" name="TextBox 6">
            <a:extLst>
              <a:ext uri="{FF2B5EF4-FFF2-40B4-BE49-F238E27FC236}">
                <a16:creationId xmlns:a16="http://schemas.microsoft.com/office/drawing/2014/main" id="{3AC446C4-7FD9-4A90-BCDA-D4F0DDBC2ADE}"/>
              </a:ext>
            </a:extLst>
          </p:cNvPr>
          <p:cNvSpPr txBox="1"/>
          <p:nvPr/>
        </p:nvSpPr>
        <p:spPr>
          <a:xfrm>
            <a:off x="3227311" y="5497329"/>
            <a:ext cx="3054271" cy="553998"/>
          </a:xfrm>
          <a:prstGeom prst="rect">
            <a:avLst/>
          </a:prstGeom>
          <a:solidFill>
            <a:schemeClr val="bg1"/>
          </a:solidFill>
        </p:spPr>
        <p:txBody>
          <a:bodyPr wrap="square" rtlCol="0">
            <a:spAutoFit/>
          </a:bodyPr>
          <a:lstStyle/>
          <a:p>
            <a:r>
              <a:rPr lang="en-US" sz="1000" dirty="0"/>
              <a:t>Emissions from food digestion in livestock production</a:t>
            </a:r>
          </a:p>
          <a:p>
            <a:r>
              <a:rPr lang="en-US" sz="1000" dirty="0"/>
              <a:t>Emissions from nutrients in the soil </a:t>
            </a:r>
          </a:p>
          <a:p>
            <a:r>
              <a:rPr lang="en-US" sz="1000" dirty="0"/>
              <a:t>Other emissions in agriculture</a:t>
            </a:r>
          </a:p>
        </p:txBody>
      </p:sp>
      <p:sp>
        <p:nvSpPr>
          <p:cNvPr id="8" name="TextBox 7">
            <a:extLst>
              <a:ext uri="{FF2B5EF4-FFF2-40B4-BE49-F238E27FC236}">
                <a16:creationId xmlns:a16="http://schemas.microsoft.com/office/drawing/2014/main" id="{0983D856-8760-4A01-8542-3ADF8047B116}"/>
              </a:ext>
            </a:extLst>
          </p:cNvPr>
          <p:cNvSpPr txBox="1"/>
          <p:nvPr/>
        </p:nvSpPr>
        <p:spPr>
          <a:xfrm>
            <a:off x="6562782" y="5410999"/>
            <a:ext cx="3054271" cy="707886"/>
          </a:xfrm>
          <a:prstGeom prst="rect">
            <a:avLst/>
          </a:prstGeom>
          <a:solidFill>
            <a:schemeClr val="bg1"/>
          </a:solidFill>
        </p:spPr>
        <p:txBody>
          <a:bodyPr wrap="square" rtlCol="0">
            <a:spAutoFit/>
          </a:bodyPr>
          <a:lstStyle/>
          <a:p>
            <a:r>
              <a:rPr lang="en-US" sz="1000" dirty="0"/>
              <a:t>Emissions from manure storage</a:t>
            </a:r>
          </a:p>
          <a:p>
            <a:endParaRPr lang="en-US" sz="1000" dirty="0"/>
          </a:p>
          <a:p>
            <a:r>
              <a:rPr lang="en-US" sz="1000" dirty="0"/>
              <a:t>Net emissions from crops and grasslands</a:t>
            </a:r>
          </a:p>
          <a:p>
            <a:endParaRPr lang="en-US" sz="1000" dirty="0"/>
          </a:p>
        </p:txBody>
      </p:sp>
    </p:spTree>
    <p:extLst>
      <p:ext uri="{BB962C8B-B14F-4D97-AF65-F5344CB8AC3E}">
        <p14:creationId xmlns:p14="http://schemas.microsoft.com/office/powerpoint/2010/main" val="288301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a:xfrm>
            <a:off x="1049154" y="596766"/>
            <a:ext cx="10641962" cy="789272"/>
          </a:xfrm>
        </p:spPr>
        <p:txBody>
          <a:bodyPr>
            <a:normAutofit/>
          </a:bodyPr>
          <a:lstStyle/>
          <a:p>
            <a:pPr algn="ctr"/>
            <a:r>
              <a:rPr lang="en-US" sz="4400" dirty="0" smtClean="0"/>
              <a:t>GHGs </a:t>
            </a:r>
            <a:r>
              <a:rPr lang="en-US" sz="4400" dirty="0"/>
              <a:t>from Agriculture </a:t>
            </a:r>
          </a:p>
        </p:txBody>
      </p:sp>
      <p:pic>
        <p:nvPicPr>
          <p:cNvPr id="4" name="Picture 3"/>
          <p:cNvPicPr>
            <a:picLocks noChangeAspect="1"/>
          </p:cNvPicPr>
          <p:nvPr/>
        </p:nvPicPr>
        <p:blipFill rotWithShape="1">
          <a:blip r:embed="rId2"/>
          <a:srcRect l="26900" t="29681" r="12308" b="23003"/>
          <a:stretch/>
        </p:blipFill>
        <p:spPr>
          <a:xfrm>
            <a:off x="2594812" y="1796966"/>
            <a:ext cx="6732068" cy="2947318"/>
          </a:xfrm>
          <a:prstGeom prst="rect">
            <a:avLst/>
          </a:prstGeom>
        </p:spPr>
      </p:pic>
      <p:sp>
        <p:nvSpPr>
          <p:cNvPr id="5" name="TextBox 4"/>
          <p:cNvSpPr txBox="1"/>
          <p:nvPr/>
        </p:nvSpPr>
        <p:spPr>
          <a:xfrm>
            <a:off x="158817" y="2502194"/>
            <a:ext cx="3108960" cy="1477328"/>
          </a:xfrm>
          <a:prstGeom prst="rect">
            <a:avLst/>
          </a:prstGeom>
          <a:noFill/>
          <a:ln>
            <a:solidFill>
              <a:srgbClr val="24A661"/>
            </a:solid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b="1" i="1" u="sng" dirty="0">
                <a:ln/>
                <a:solidFill>
                  <a:schemeClr val="accent3"/>
                </a:solidFill>
              </a:rPr>
              <a:t>Mainly Methane (CH</a:t>
            </a:r>
            <a:r>
              <a:rPr lang="en-US" b="1" i="1" u="sng" baseline="-25000" dirty="0">
                <a:ln/>
                <a:solidFill>
                  <a:schemeClr val="accent3"/>
                </a:solidFill>
              </a:rPr>
              <a:t>4</a:t>
            </a:r>
            <a:r>
              <a:rPr lang="en-US" b="1" i="1" u="sng" dirty="0">
                <a:ln/>
                <a:solidFill>
                  <a:schemeClr val="accent3"/>
                </a:solidFill>
              </a:rPr>
              <a:t>) from:</a:t>
            </a:r>
          </a:p>
          <a:p>
            <a:pPr marL="285750" indent="-285750">
              <a:buFontTx/>
              <a:buChar char="-"/>
            </a:pPr>
            <a:r>
              <a:rPr lang="en-US" b="1" dirty="0">
                <a:ln/>
                <a:solidFill>
                  <a:schemeClr val="accent3"/>
                </a:solidFill>
              </a:rPr>
              <a:t>Animal feed digestion from cattle and sheep</a:t>
            </a:r>
          </a:p>
          <a:p>
            <a:pPr marL="285750" indent="-285750">
              <a:buFontTx/>
              <a:buChar char="-"/>
            </a:pPr>
            <a:r>
              <a:rPr lang="en-US" b="1" dirty="0">
                <a:ln/>
                <a:solidFill>
                  <a:schemeClr val="accent3"/>
                </a:solidFill>
              </a:rPr>
              <a:t>Storage of cattle and pig manure</a:t>
            </a:r>
          </a:p>
        </p:txBody>
      </p:sp>
      <p:sp>
        <p:nvSpPr>
          <p:cNvPr id="11" name="TextBox 10"/>
          <p:cNvSpPr txBox="1"/>
          <p:nvPr/>
        </p:nvSpPr>
        <p:spPr>
          <a:xfrm>
            <a:off x="9105129" y="2086695"/>
            <a:ext cx="2878324" cy="2031325"/>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b="1" i="1" u="sng" dirty="0">
                <a:ln/>
                <a:solidFill>
                  <a:srgbClr val="7030A0"/>
                </a:solidFill>
                <a:latin typeface="Cambria" panose="02040503050406030204" pitchFamily="18" charset="0"/>
                <a:ea typeface="Cambria" panose="02040503050406030204" pitchFamily="18" charset="0"/>
              </a:rPr>
              <a:t>Mainly carbon dioxide (CO</a:t>
            </a:r>
            <a:r>
              <a:rPr lang="en-US" b="1" i="1" u="sng" baseline="-25000" dirty="0">
                <a:ln/>
                <a:solidFill>
                  <a:srgbClr val="7030A0"/>
                </a:solidFill>
                <a:latin typeface="Cambria" panose="02040503050406030204" pitchFamily="18" charset="0"/>
                <a:ea typeface="Cambria" panose="02040503050406030204" pitchFamily="18" charset="0"/>
              </a:rPr>
              <a:t>2</a:t>
            </a:r>
            <a:r>
              <a:rPr lang="en-US" b="1" i="1" u="sng" dirty="0">
                <a:ln/>
                <a:solidFill>
                  <a:srgbClr val="7030A0"/>
                </a:solidFill>
                <a:latin typeface="Cambria" panose="02040503050406030204" pitchFamily="18" charset="0"/>
                <a:ea typeface="Cambria" panose="02040503050406030204" pitchFamily="18" charset="0"/>
              </a:rPr>
              <a:t>) from:</a:t>
            </a:r>
          </a:p>
          <a:p>
            <a:pPr marL="285750" indent="-285750" algn="just">
              <a:buFontTx/>
              <a:buChar char="-"/>
            </a:pPr>
            <a:r>
              <a:rPr lang="en-US" b="1" dirty="0">
                <a:ln/>
                <a:solidFill>
                  <a:srgbClr val="7030A0"/>
                </a:solidFill>
                <a:latin typeface="Cambria" panose="02040503050406030204" pitchFamily="18" charset="0"/>
                <a:ea typeface="Cambria" panose="02040503050406030204" pitchFamily="18" charset="0"/>
              </a:rPr>
              <a:t>Cultivation of drained organic soils</a:t>
            </a:r>
          </a:p>
          <a:p>
            <a:pPr marL="285750" indent="-285750" algn="just">
              <a:buFontTx/>
              <a:buChar char="-"/>
            </a:pPr>
            <a:r>
              <a:rPr lang="en-US" b="1" dirty="0">
                <a:ln/>
                <a:solidFill>
                  <a:srgbClr val="7030A0"/>
                </a:solidFill>
                <a:latin typeface="Cambria" panose="02040503050406030204" pitchFamily="18" charset="0"/>
                <a:ea typeface="Cambria" panose="02040503050406030204" pitchFamily="18" charset="0"/>
              </a:rPr>
              <a:t>Carbon sequestration in grassland and cropland</a:t>
            </a:r>
          </a:p>
        </p:txBody>
      </p:sp>
      <p:sp>
        <p:nvSpPr>
          <p:cNvPr id="12" name="TextBox 11"/>
          <p:cNvSpPr txBox="1"/>
          <p:nvPr/>
        </p:nvSpPr>
        <p:spPr>
          <a:xfrm>
            <a:off x="3575600" y="4864523"/>
            <a:ext cx="4952199" cy="1200329"/>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n-US" b="1" i="1" u="sng" dirty="0">
                <a:solidFill>
                  <a:schemeClr val="accent6">
                    <a:lumMod val="50000"/>
                  </a:schemeClr>
                </a:solidFill>
                <a:latin typeface="Cambria" panose="02040503050406030204" pitchFamily="18" charset="0"/>
                <a:ea typeface="Cambria" panose="02040503050406030204" pitchFamily="18" charset="0"/>
              </a:rPr>
              <a:t>Mainly nitrous oxide (N</a:t>
            </a:r>
            <a:r>
              <a:rPr lang="en-US" b="1" i="1" u="sng" baseline="-25000" dirty="0">
                <a:solidFill>
                  <a:schemeClr val="accent6">
                    <a:lumMod val="50000"/>
                  </a:schemeClr>
                </a:solidFill>
                <a:latin typeface="Cambria" panose="02040503050406030204" pitchFamily="18" charset="0"/>
                <a:ea typeface="Cambria" panose="02040503050406030204" pitchFamily="18" charset="0"/>
              </a:rPr>
              <a:t>2</a:t>
            </a:r>
            <a:r>
              <a:rPr lang="en-US" b="1" i="1" u="sng" dirty="0">
                <a:solidFill>
                  <a:schemeClr val="accent6">
                    <a:lumMod val="50000"/>
                  </a:schemeClr>
                </a:solidFill>
                <a:latin typeface="Cambria" panose="02040503050406030204" pitchFamily="18" charset="0"/>
                <a:ea typeface="Cambria" panose="02040503050406030204" pitchFamily="18" charset="0"/>
              </a:rPr>
              <a:t>0) from:</a:t>
            </a:r>
          </a:p>
          <a:p>
            <a:pPr marL="285750" indent="-285750" algn="just">
              <a:buFontTx/>
              <a:buChar char="-"/>
            </a:pPr>
            <a:r>
              <a:rPr lang="en-US" b="1" dirty="0">
                <a:solidFill>
                  <a:schemeClr val="accent6">
                    <a:lumMod val="50000"/>
                  </a:schemeClr>
                </a:solidFill>
                <a:latin typeface="Cambria" panose="02040503050406030204" pitchFamily="18" charset="0"/>
                <a:ea typeface="Cambria" panose="02040503050406030204" pitchFamily="18" charset="0"/>
              </a:rPr>
              <a:t>Spreading of chemical fertilizer</a:t>
            </a:r>
          </a:p>
          <a:p>
            <a:pPr marL="285750" indent="-285750" algn="just">
              <a:buFontTx/>
              <a:buChar char="-"/>
            </a:pPr>
            <a:r>
              <a:rPr lang="en-US" b="1" dirty="0">
                <a:solidFill>
                  <a:schemeClr val="accent6">
                    <a:lumMod val="50000"/>
                  </a:schemeClr>
                </a:solidFill>
                <a:latin typeface="Cambria" panose="02040503050406030204" pitchFamily="18" charset="0"/>
                <a:ea typeface="Cambria" panose="02040503050406030204" pitchFamily="18" charset="0"/>
              </a:rPr>
              <a:t>Manure spread by farmers or deposited by grazing cattle</a:t>
            </a:r>
            <a:endParaRPr lang="el-GR" b="1" dirty="0">
              <a:solidFill>
                <a:schemeClr val="accent6">
                  <a:lumMod val="50000"/>
                </a:schemeClr>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8C46303E-A425-416D-B2B7-4BB56025C919}"/>
              </a:ext>
            </a:extLst>
          </p:cNvPr>
          <p:cNvSpPr txBox="1"/>
          <p:nvPr/>
        </p:nvSpPr>
        <p:spPr>
          <a:xfrm>
            <a:off x="3575600" y="2086695"/>
            <a:ext cx="1252039" cy="523220"/>
          </a:xfrm>
          <a:prstGeom prst="rect">
            <a:avLst/>
          </a:prstGeom>
          <a:solidFill>
            <a:schemeClr val="bg1"/>
          </a:solidFill>
        </p:spPr>
        <p:txBody>
          <a:bodyPr wrap="square" rtlCol="0">
            <a:spAutoFit/>
          </a:bodyPr>
          <a:lstStyle/>
          <a:p>
            <a:pPr algn="ctr"/>
            <a:r>
              <a:rPr lang="en-US" sz="1400" b="1" dirty="0">
                <a:solidFill>
                  <a:srgbClr val="9ACCA4"/>
                </a:solidFill>
              </a:rPr>
              <a:t>Livestock</a:t>
            </a:r>
          </a:p>
          <a:p>
            <a:pPr algn="ctr"/>
            <a:r>
              <a:rPr lang="en-US" sz="1400" b="1" dirty="0">
                <a:solidFill>
                  <a:srgbClr val="9ACCA4"/>
                </a:solidFill>
              </a:rPr>
              <a:t>50%</a:t>
            </a:r>
          </a:p>
        </p:txBody>
      </p:sp>
      <p:sp>
        <p:nvSpPr>
          <p:cNvPr id="8" name="TextBox 7">
            <a:extLst>
              <a:ext uri="{FF2B5EF4-FFF2-40B4-BE49-F238E27FC236}">
                <a16:creationId xmlns:a16="http://schemas.microsoft.com/office/drawing/2014/main" id="{F99A2FE1-E380-44A4-AF08-12FA81EAD842}"/>
              </a:ext>
            </a:extLst>
          </p:cNvPr>
          <p:cNvSpPr txBox="1"/>
          <p:nvPr/>
        </p:nvSpPr>
        <p:spPr>
          <a:xfrm>
            <a:off x="5135462" y="2132862"/>
            <a:ext cx="1545335" cy="738664"/>
          </a:xfrm>
          <a:prstGeom prst="rect">
            <a:avLst/>
          </a:prstGeom>
          <a:solidFill>
            <a:srgbClr val="E6F4FD"/>
          </a:solidFill>
        </p:spPr>
        <p:txBody>
          <a:bodyPr wrap="square" rtlCol="0">
            <a:spAutoFit/>
          </a:bodyPr>
          <a:lstStyle/>
          <a:p>
            <a:pPr algn="ctr"/>
            <a:r>
              <a:rPr lang="en-US" sz="1400" b="1" dirty="0">
                <a:solidFill>
                  <a:srgbClr val="25BAE2"/>
                </a:solidFill>
              </a:rPr>
              <a:t>Soil Nutrients and other</a:t>
            </a:r>
          </a:p>
          <a:p>
            <a:pPr algn="ctr"/>
            <a:r>
              <a:rPr lang="en-US" sz="1400" b="1" dirty="0">
                <a:solidFill>
                  <a:srgbClr val="25BAE2"/>
                </a:solidFill>
              </a:rPr>
              <a:t>36%</a:t>
            </a:r>
          </a:p>
        </p:txBody>
      </p:sp>
      <p:sp>
        <p:nvSpPr>
          <p:cNvPr id="9" name="TextBox 8">
            <a:extLst>
              <a:ext uri="{FF2B5EF4-FFF2-40B4-BE49-F238E27FC236}">
                <a16:creationId xmlns:a16="http://schemas.microsoft.com/office/drawing/2014/main" id="{4D16F857-AF98-43D1-95BF-49D7B3763794}"/>
              </a:ext>
            </a:extLst>
          </p:cNvPr>
          <p:cNvSpPr txBox="1"/>
          <p:nvPr/>
        </p:nvSpPr>
        <p:spPr>
          <a:xfrm>
            <a:off x="7073730" y="2609916"/>
            <a:ext cx="1716309" cy="523220"/>
          </a:xfrm>
          <a:prstGeom prst="rect">
            <a:avLst/>
          </a:prstGeom>
          <a:solidFill>
            <a:srgbClr val="E6F4FD"/>
          </a:solidFill>
        </p:spPr>
        <p:txBody>
          <a:bodyPr wrap="square" rtlCol="0">
            <a:spAutoFit/>
          </a:bodyPr>
          <a:lstStyle/>
          <a:p>
            <a:pPr algn="ctr"/>
            <a:r>
              <a:rPr lang="en-US" sz="1400" b="1" dirty="0">
                <a:solidFill>
                  <a:srgbClr val="9A347A"/>
                </a:solidFill>
              </a:rPr>
              <a:t>Land Use change</a:t>
            </a:r>
          </a:p>
          <a:p>
            <a:pPr algn="ctr"/>
            <a:r>
              <a:rPr lang="en-US" sz="1400" b="1" dirty="0">
                <a:solidFill>
                  <a:srgbClr val="9A347A"/>
                </a:solidFill>
              </a:rPr>
              <a:t>14%</a:t>
            </a:r>
          </a:p>
        </p:txBody>
      </p:sp>
    </p:spTree>
    <p:extLst>
      <p:ext uri="{BB962C8B-B14F-4D97-AF65-F5344CB8AC3E}">
        <p14:creationId xmlns:p14="http://schemas.microsoft.com/office/powerpoint/2010/main" val="2878755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5CA51B-61F1-4AE8-A4ED-FA2E9E67F65F}"/>
              </a:ext>
            </a:extLst>
          </p:cNvPr>
          <p:cNvSpPr>
            <a:spLocks noGrp="1"/>
          </p:cNvSpPr>
          <p:nvPr>
            <p:ph type="title"/>
          </p:nvPr>
        </p:nvSpPr>
        <p:spPr/>
        <p:txBody>
          <a:bodyPr/>
          <a:lstStyle/>
          <a:p>
            <a:pPr algn="ctr"/>
            <a:r>
              <a:rPr lang="en-US" sz="4400" dirty="0"/>
              <a:t>GHGs emissions in agricultu</a:t>
            </a:r>
            <a:r>
              <a:rPr lang="en-US" dirty="0"/>
              <a:t>re</a:t>
            </a:r>
          </a:p>
        </p:txBody>
      </p:sp>
      <p:graphicFrame>
        <p:nvGraphicFramePr>
          <p:cNvPr id="4" name="Γράφημα 3">
            <a:extLst>
              <a:ext uri="{FF2B5EF4-FFF2-40B4-BE49-F238E27FC236}">
                <a16:creationId xmlns:a16="http://schemas.microsoft.com/office/drawing/2014/main" id="{982FB9E5-1929-4BA3-9B01-8E8962ED9747}"/>
              </a:ext>
            </a:extLst>
          </p:cNvPr>
          <p:cNvGraphicFramePr/>
          <p:nvPr>
            <p:extLst>
              <p:ext uri="{D42A27DB-BD31-4B8C-83A1-F6EECF244321}">
                <p14:modId xmlns:p14="http://schemas.microsoft.com/office/powerpoint/2010/main" val="3268751254"/>
              </p:ext>
            </p:extLst>
          </p:nvPr>
        </p:nvGraphicFramePr>
        <p:xfrm>
          <a:off x="1774370" y="2013856"/>
          <a:ext cx="8752115" cy="37664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137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449C-7755-4BBC-8BA0-334E9E96296C}"/>
              </a:ext>
            </a:extLst>
          </p:cNvPr>
          <p:cNvSpPr>
            <a:spLocks noGrp="1"/>
          </p:cNvSpPr>
          <p:nvPr>
            <p:ph type="title"/>
          </p:nvPr>
        </p:nvSpPr>
        <p:spPr/>
        <p:txBody>
          <a:bodyPr>
            <a:normAutofit/>
          </a:bodyPr>
          <a:lstStyle/>
          <a:p>
            <a:pPr algn="ctr"/>
            <a:r>
              <a:rPr lang="en-US" sz="4400" dirty="0"/>
              <a:t>Carbon Dioxide (CO</a:t>
            </a:r>
            <a:r>
              <a:rPr lang="en-US" sz="4400" baseline="-25000" dirty="0"/>
              <a:t>2</a:t>
            </a:r>
            <a:r>
              <a:rPr lang="en-US" sz="4400" dirty="0"/>
              <a:t>)</a:t>
            </a:r>
          </a:p>
        </p:txBody>
      </p:sp>
      <p:sp>
        <p:nvSpPr>
          <p:cNvPr id="3" name="Content Placeholder 2">
            <a:extLst>
              <a:ext uri="{FF2B5EF4-FFF2-40B4-BE49-F238E27FC236}">
                <a16:creationId xmlns:a16="http://schemas.microsoft.com/office/drawing/2014/main" id="{DA9A64F2-C4B4-40DA-89DA-8B49BF4B49F9}"/>
              </a:ext>
            </a:extLst>
          </p:cNvPr>
          <p:cNvSpPr>
            <a:spLocks noGrp="1"/>
          </p:cNvSpPr>
          <p:nvPr>
            <p:ph idx="1"/>
          </p:nvPr>
        </p:nvSpPr>
        <p:spPr/>
        <p:txBody>
          <a:bodyPr/>
          <a:lstStyle/>
          <a:p>
            <a:pPr algn="just"/>
            <a:r>
              <a:rPr lang="en-US" sz="2800" dirty="0"/>
              <a:t>Carbon dioxide is absorbed by trees, pasture and crops through photosynthesis and converted to other complex carbon compounds and oxygen. </a:t>
            </a:r>
            <a:endParaRPr lang="en-US" sz="2800" dirty="0" smtClean="0"/>
          </a:p>
          <a:p>
            <a:pPr algn="just"/>
            <a:endParaRPr lang="el-GR" sz="2800" dirty="0"/>
          </a:p>
          <a:p>
            <a:pPr algn="just"/>
            <a:r>
              <a:rPr lang="en-US" sz="2800" dirty="0"/>
              <a:t>Unsustainable farming practices make agriculture a significant source of CO</a:t>
            </a:r>
            <a:r>
              <a:rPr lang="en-US" sz="2800" baseline="-25000" dirty="0"/>
              <a:t>2</a:t>
            </a:r>
            <a:r>
              <a:rPr lang="en-US" sz="2800" dirty="0"/>
              <a:t> emissions primarily through the release of carbon stored in soils and vegetation. </a:t>
            </a:r>
          </a:p>
          <a:p>
            <a:pPr algn="just"/>
            <a:endParaRPr lang="en-US" sz="2800" dirty="0"/>
          </a:p>
          <a:p>
            <a:pPr algn="just"/>
            <a:endParaRPr lang="en-US" dirty="0"/>
          </a:p>
        </p:txBody>
      </p:sp>
    </p:spTree>
    <p:extLst>
      <p:ext uri="{BB962C8B-B14F-4D97-AF65-F5344CB8AC3E}">
        <p14:creationId xmlns:p14="http://schemas.microsoft.com/office/powerpoint/2010/main" val="3400271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n-US" sz="4400" dirty="0"/>
              <a:t>CO</a:t>
            </a:r>
            <a:r>
              <a:rPr lang="en-US" sz="4400" baseline="-25000" dirty="0"/>
              <a:t>2</a:t>
            </a:r>
            <a:r>
              <a:rPr lang="en-US" sz="4400" dirty="0"/>
              <a:t> sources in agriculture</a:t>
            </a:r>
          </a:p>
        </p:txBody>
      </p:sp>
      <p:graphicFrame>
        <p:nvGraphicFramePr>
          <p:cNvPr id="4" name="Πίνακας 4">
            <a:extLst>
              <a:ext uri="{FF2B5EF4-FFF2-40B4-BE49-F238E27FC236}">
                <a16:creationId xmlns:a16="http://schemas.microsoft.com/office/drawing/2014/main" id="{C070CC74-9FC6-4CFE-BB88-D76621130BFD}"/>
              </a:ext>
            </a:extLst>
          </p:cNvPr>
          <p:cNvGraphicFramePr>
            <a:graphicFrameLocks noGrp="1"/>
          </p:cNvGraphicFramePr>
          <p:nvPr>
            <p:ph idx="1"/>
            <p:extLst>
              <p:ext uri="{D42A27DB-BD31-4B8C-83A1-F6EECF244321}">
                <p14:modId xmlns:p14="http://schemas.microsoft.com/office/powerpoint/2010/main" val="1386008496"/>
              </p:ext>
            </p:extLst>
          </p:nvPr>
        </p:nvGraphicFramePr>
        <p:xfrm>
          <a:off x="1096963" y="1846263"/>
          <a:ext cx="10058399" cy="4450080"/>
        </p:xfrm>
        <a:graphic>
          <a:graphicData uri="http://schemas.openxmlformats.org/drawingml/2006/table">
            <a:tbl>
              <a:tblPr firstRow="1" bandRow="1">
                <a:tableStyleId>{5C22544A-7EE6-4342-B048-85BDC9FD1C3A}</a:tableStyleId>
              </a:tblPr>
              <a:tblGrid>
                <a:gridCol w="2203798">
                  <a:extLst>
                    <a:ext uri="{9D8B030D-6E8A-4147-A177-3AD203B41FA5}">
                      <a16:colId xmlns:a16="http://schemas.microsoft.com/office/drawing/2014/main" val="3111525329"/>
                    </a:ext>
                  </a:extLst>
                </a:gridCol>
                <a:gridCol w="2051824">
                  <a:extLst>
                    <a:ext uri="{9D8B030D-6E8A-4147-A177-3AD203B41FA5}">
                      <a16:colId xmlns:a16="http://schemas.microsoft.com/office/drawing/2014/main" val="2841088069"/>
                    </a:ext>
                  </a:extLst>
                </a:gridCol>
                <a:gridCol w="1717288">
                  <a:extLst>
                    <a:ext uri="{9D8B030D-6E8A-4147-A177-3AD203B41FA5}">
                      <a16:colId xmlns:a16="http://schemas.microsoft.com/office/drawing/2014/main" val="672039474"/>
                    </a:ext>
                  </a:extLst>
                </a:gridCol>
                <a:gridCol w="2007220">
                  <a:extLst>
                    <a:ext uri="{9D8B030D-6E8A-4147-A177-3AD203B41FA5}">
                      <a16:colId xmlns:a16="http://schemas.microsoft.com/office/drawing/2014/main" val="1110839276"/>
                    </a:ext>
                  </a:extLst>
                </a:gridCol>
                <a:gridCol w="2078269">
                  <a:extLst>
                    <a:ext uri="{9D8B030D-6E8A-4147-A177-3AD203B41FA5}">
                      <a16:colId xmlns:a16="http://schemas.microsoft.com/office/drawing/2014/main" val="2461424256"/>
                    </a:ext>
                  </a:extLst>
                </a:gridCol>
              </a:tblGrid>
              <a:tr h="370840">
                <a:tc>
                  <a:txBody>
                    <a:bodyPr/>
                    <a:lstStyle/>
                    <a:p>
                      <a:pPr algn="ctr"/>
                      <a:r>
                        <a:rPr lang="en-US" dirty="0">
                          <a:latin typeface="Cambria" panose="02040503050406030204" pitchFamily="18" charset="0"/>
                          <a:ea typeface="Cambria" panose="02040503050406030204" pitchFamily="18" charset="0"/>
                        </a:rPr>
                        <a:t>Deforestation</a:t>
                      </a:r>
                    </a:p>
                  </a:txBody>
                  <a:tcPr/>
                </a:tc>
                <a:tc>
                  <a:txBody>
                    <a:bodyPr/>
                    <a:lstStyle/>
                    <a:p>
                      <a:pPr algn="ctr"/>
                      <a:r>
                        <a:rPr lang="en-US" dirty="0">
                          <a:latin typeface="Cambria" panose="02040503050406030204" pitchFamily="18" charset="0"/>
                          <a:ea typeface="Cambria" panose="02040503050406030204" pitchFamily="18" charset="0"/>
                        </a:rPr>
                        <a:t>Crop Residues </a:t>
                      </a:r>
                    </a:p>
                  </a:txBody>
                  <a:tcPr/>
                </a:tc>
                <a:tc>
                  <a:txBody>
                    <a:bodyPr/>
                    <a:lstStyle/>
                    <a:p>
                      <a:pPr algn="ctr"/>
                      <a:r>
                        <a:rPr lang="en-US" dirty="0">
                          <a:latin typeface="Cambria" panose="02040503050406030204" pitchFamily="18" charset="0"/>
                          <a:ea typeface="Cambria" panose="02040503050406030204" pitchFamily="18" charset="0"/>
                        </a:rPr>
                        <a:t>Peatland Drainage</a:t>
                      </a:r>
                    </a:p>
                  </a:txBody>
                  <a:tcPr/>
                </a:tc>
                <a:tc>
                  <a:txBody>
                    <a:bodyPr/>
                    <a:lstStyle/>
                    <a:p>
                      <a:pPr algn="ctr"/>
                      <a:r>
                        <a:rPr lang="en-US" dirty="0">
                          <a:latin typeface="Cambria" panose="02040503050406030204" pitchFamily="18" charset="0"/>
                          <a:ea typeface="Cambria" panose="02040503050406030204" pitchFamily="18" charset="0"/>
                        </a:rPr>
                        <a:t>Tilling, Liming and Fertilizer Use</a:t>
                      </a:r>
                    </a:p>
                  </a:txBody>
                  <a:tcPr/>
                </a:tc>
                <a:tc>
                  <a:txBody>
                    <a:bodyPr/>
                    <a:lstStyle/>
                    <a:p>
                      <a:pPr algn="ctr"/>
                      <a:r>
                        <a:rPr lang="en-US" dirty="0">
                          <a:latin typeface="Cambria" panose="02040503050406030204" pitchFamily="18" charset="0"/>
                          <a:ea typeface="Cambria" panose="02040503050406030204" pitchFamily="18" charset="0"/>
                        </a:rPr>
                        <a:t>Energy Use/</a:t>
                      </a:r>
                    </a:p>
                    <a:p>
                      <a:pPr algn="ctr"/>
                      <a:r>
                        <a:rPr lang="en-US" dirty="0">
                          <a:latin typeface="Cambria" panose="02040503050406030204" pitchFamily="18" charset="0"/>
                          <a:ea typeface="Cambria" panose="02040503050406030204" pitchFamily="18" charset="0"/>
                        </a:rPr>
                        <a:t>Fuel Combustion</a:t>
                      </a:r>
                    </a:p>
                  </a:txBody>
                  <a:tcPr/>
                </a:tc>
                <a:extLst>
                  <a:ext uri="{0D108BD9-81ED-4DB2-BD59-A6C34878D82A}">
                    <a16:rowId xmlns:a16="http://schemas.microsoft.com/office/drawing/2014/main" val="2514241001"/>
                  </a:ext>
                </a:extLst>
              </a:tr>
              <a:tr h="1686209">
                <a:tc>
                  <a:txBody>
                    <a:bodyPr/>
                    <a:lstStyle/>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tc>
                  <a:txBody>
                    <a:bodyPr/>
                    <a:lstStyle/>
                    <a:p>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21678778"/>
                  </a:ext>
                </a:extLst>
              </a:tr>
              <a:tr h="370840">
                <a:tc>
                  <a:txBody>
                    <a:bodyPr/>
                    <a:lstStyle/>
                    <a:p>
                      <a:pPr algn="ctr"/>
                      <a:r>
                        <a:rPr lang="en-US" sz="1400" dirty="0">
                          <a:latin typeface="Cambria" panose="02040503050406030204" pitchFamily="18" charset="0"/>
                          <a:ea typeface="Cambria" panose="02040503050406030204" pitchFamily="18" charset="0"/>
                        </a:rPr>
                        <a:t>Trees and vegetation that store carbon are removed, releasing stored carbon in biomass and soils </a:t>
                      </a:r>
                    </a:p>
                  </a:txBody>
                  <a:tcPr/>
                </a:tc>
                <a:tc>
                  <a:txBody>
                    <a:bodyPr/>
                    <a:lstStyle/>
                    <a:p>
                      <a:pPr algn="ctr"/>
                      <a:r>
                        <a:rPr lang="en-US" sz="1400" dirty="0">
                          <a:latin typeface="Cambria" panose="02040503050406030204" pitchFamily="18" charset="0"/>
                          <a:ea typeface="Cambria" panose="02040503050406030204" pitchFamily="18" charset="0"/>
                        </a:rPr>
                        <a:t>Burning crop residues or decomposition by soil microorganisms release CO</a:t>
                      </a:r>
                      <a:r>
                        <a:rPr lang="en-US" sz="1400" baseline="-25000" dirty="0">
                          <a:latin typeface="Cambria" panose="02040503050406030204" pitchFamily="18" charset="0"/>
                          <a:ea typeface="Cambria" panose="02040503050406030204" pitchFamily="18" charset="0"/>
                        </a:rPr>
                        <a:t>2</a:t>
                      </a:r>
                      <a:r>
                        <a:rPr lang="en-US" sz="1400" dirty="0">
                          <a:latin typeface="Cambria" panose="02040503050406030204" pitchFamily="18" charset="0"/>
                          <a:ea typeface="Cambria" panose="02040503050406030204" pitchFamily="18" charset="0"/>
                        </a:rPr>
                        <a:t> as a by-product </a:t>
                      </a:r>
                    </a:p>
                  </a:txBody>
                  <a:tcPr/>
                </a:tc>
                <a:tc>
                  <a:txBody>
                    <a:bodyPr/>
                    <a:lstStyle/>
                    <a:p>
                      <a:pPr algn="ctr"/>
                      <a:r>
                        <a:rPr lang="en-US" sz="1400" dirty="0">
                          <a:latin typeface="Cambria" panose="02040503050406030204" pitchFamily="18" charset="0"/>
                          <a:ea typeface="Cambria" panose="02040503050406030204" pitchFamily="18" charset="0"/>
                        </a:rPr>
                        <a:t>Draining peatlands exposes peat soil to oxygen, favoring the decomposition of organic matter that releases CO</a:t>
                      </a:r>
                      <a:r>
                        <a:rPr lang="en-US" sz="1400" baseline="-25000" dirty="0">
                          <a:latin typeface="Cambria" panose="02040503050406030204" pitchFamily="18" charset="0"/>
                          <a:ea typeface="Cambria" panose="02040503050406030204" pitchFamily="18" charset="0"/>
                        </a:rPr>
                        <a:t>2</a:t>
                      </a:r>
                      <a:r>
                        <a:rPr lang="en-US" sz="1400" dirty="0">
                          <a:latin typeface="Cambria" panose="02040503050406030204" pitchFamily="18" charset="0"/>
                          <a:ea typeface="Cambria" panose="02040503050406030204" pitchFamily="18" charset="0"/>
                        </a:rPr>
                        <a:t> </a:t>
                      </a:r>
                    </a:p>
                  </a:txBody>
                  <a:tcPr/>
                </a:tc>
                <a:tc>
                  <a:txBody>
                    <a:bodyPr/>
                    <a:lstStyle/>
                    <a:p>
                      <a:pPr algn="ctr"/>
                      <a:r>
                        <a:rPr lang="en-US" sz="1400" dirty="0">
                          <a:latin typeface="Cambria" panose="02040503050406030204" pitchFamily="18" charset="0"/>
                          <a:ea typeface="Cambria" panose="02040503050406030204" pitchFamily="18" charset="0"/>
                        </a:rPr>
                        <a:t>Soil disturbance and the application of lime or certain fertilizers can influence the carbon cycle</a:t>
                      </a:r>
                    </a:p>
                  </a:txBody>
                  <a:tcPr/>
                </a:tc>
                <a:tc>
                  <a:txBody>
                    <a:bodyPr/>
                    <a:lstStyle/>
                    <a:p>
                      <a:pPr marL="0" algn="ctr" defTabSz="914400" rtl="0" eaLnBrk="1" latinLnBrk="0" hangingPunct="1"/>
                      <a:r>
                        <a:rPr lang="en-US" sz="1400" kern="1200" dirty="0">
                          <a:solidFill>
                            <a:schemeClr val="dk1"/>
                          </a:solidFill>
                          <a:latin typeface="Cambria" panose="02040503050406030204" pitchFamily="18" charset="0"/>
                          <a:ea typeface="Cambria" panose="02040503050406030204" pitchFamily="18" charset="0"/>
                          <a:cs typeface="+mn-cs"/>
                        </a:rPr>
                        <a:t>Tasks such as irrigation, machinery operation, heating, cooling and the production of fertilizers and pesticides require energy in the form of electricity or fuel combustion </a:t>
                      </a:r>
                    </a:p>
                  </a:txBody>
                  <a:tcPr/>
                </a:tc>
                <a:extLst>
                  <a:ext uri="{0D108BD9-81ED-4DB2-BD59-A6C34878D82A}">
                    <a16:rowId xmlns:a16="http://schemas.microsoft.com/office/drawing/2014/main" val="1573573006"/>
                  </a:ext>
                </a:extLst>
              </a:tr>
            </a:tbl>
          </a:graphicData>
        </a:graphic>
      </p:graphicFrame>
      <p:pic>
        <p:nvPicPr>
          <p:cNvPr id="7" name="Εικόνα 6">
            <a:extLst>
              <a:ext uri="{FF2B5EF4-FFF2-40B4-BE49-F238E27FC236}">
                <a16:creationId xmlns:a16="http://schemas.microsoft.com/office/drawing/2014/main" id="{EB52FDF1-6BEA-4686-B7C9-D4E07B075DF4}"/>
              </a:ext>
            </a:extLst>
          </p:cNvPr>
          <p:cNvPicPr>
            <a:picLocks noChangeAspect="1"/>
          </p:cNvPicPr>
          <p:nvPr/>
        </p:nvPicPr>
        <p:blipFill rotWithShape="1">
          <a:blip r:embed="rId3"/>
          <a:srcRect l="15200" r="12719"/>
          <a:stretch/>
        </p:blipFill>
        <p:spPr>
          <a:xfrm>
            <a:off x="1343033" y="2841460"/>
            <a:ext cx="1723275" cy="1344041"/>
          </a:xfrm>
          <a:prstGeom prst="rect">
            <a:avLst/>
          </a:prstGeom>
          <a:ln>
            <a:noFill/>
          </a:ln>
          <a:effectLst>
            <a:outerShdw blurRad="292100" dist="139700" dir="2700000" algn="tl" rotWithShape="0">
              <a:srgbClr val="333333">
                <a:alpha val="65000"/>
              </a:srgbClr>
            </a:outerShdw>
          </a:effectLst>
        </p:spPr>
      </p:pic>
      <p:pic>
        <p:nvPicPr>
          <p:cNvPr id="8" name="Εικόνα 7">
            <a:extLst>
              <a:ext uri="{FF2B5EF4-FFF2-40B4-BE49-F238E27FC236}">
                <a16:creationId xmlns:a16="http://schemas.microsoft.com/office/drawing/2014/main" id="{1BE4C211-9ACF-4249-9917-9DD7A7DCDE11}"/>
              </a:ext>
            </a:extLst>
          </p:cNvPr>
          <p:cNvPicPr>
            <a:picLocks noChangeAspect="1"/>
          </p:cNvPicPr>
          <p:nvPr/>
        </p:nvPicPr>
        <p:blipFill rotWithShape="1">
          <a:blip r:embed="rId4"/>
          <a:srcRect l="6078" r="21568" b="8771"/>
          <a:stretch/>
        </p:blipFill>
        <p:spPr>
          <a:xfrm>
            <a:off x="3515766" y="2841460"/>
            <a:ext cx="1764118" cy="1374638"/>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3B0738F9-1309-4C06-B533-4361A99BFD53}"/>
              </a:ext>
            </a:extLst>
          </p:cNvPr>
          <p:cNvPicPr>
            <a:picLocks noChangeAspect="1"/>
          </p:cNvPicPr>
          <p:nvPr/>
        </p:nvPicPr>
        <p:blipFill rotWithShape="1">
          <a:blip r:embed="rId5"/>
          <a:srcRect l="18703" t="9497" r="22457" b="2612"/>
          <a:stretch/>
        </p:blipFill>
        <p:spPr>
          <a:xfrm>
            <a:off x="5448801" y="2938872"/>
            <a:ext cx="1548766" cy="1301337"/>
          </a:xfrm>
          <a:prstGeom prst="rect">
            <a:avLst/>
          </a:prstGeom>
          <a:ln>
            <a:noFill/>
          </a:ln>
          <a:effectLst>
            <a:outerShdw blurRad="292100" dist="139700" dir="2700000" algn="tl" rotWithShape="0">
              <a:srgbClr val="333333">
                <a:alpha val="65000"/>
              </a:srgbClr>
            </a:outerShdw>
          </a:effectLst>
        </p:spPr>
      </p:pic>
      <p:pic>
        <p:nvPicPr>
          <p:cNvPr id="1026" name="Picture 2" descr="Conventional and Reversible Mounted Ploughs | Kubota Canada">
            <a:extLst>
              <a:ext uri="{FF2B5EF4-FFF2-40B4-BE49-F238E27FC236}">
                <a16:creationId xmlns:a16="http://schemas.microsoft.com/office/drawing/2014/main" id="{5ACD8D34-CBF5-43EB-80B7-D4E6E1F15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32" r="5122"/>
          <a:stretch/>
        </p:blipFill>
        <p:spPr bwMode="auto">
          <a:xfrm>
            <a:off x="7307576" y="2938872"/>
            <a:ext cx="1557292" cy="1277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Fossil fuel pollution causes 1 in 5 deaths globally: study | Daily Sabah">
            <a:extLst>
              <a:ext uri="{FF2B5EF4-FFF2-40B4-BE49-F238E27FC236}">
                <a16:creationId xmlns:a16="http://schemas.microsoft.com/office/drawing/2014/main" id="{DFCC0AE8-CCA7-4C30-ADDE-3EBBE497FF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223"/>
          <a:stretch/>
        </p:blipFill>
        <p:spPr bwMode="auto">
          <a:xfrm>
            <a:off x="9314326" y="2938872"/>
            <a:ext cx="1542971" cy="1325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9148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7498</TotalTime>
  <Words>1339</Words>
  <Application>Microsoft Office PowerPoint</Application>
  <PresentationFormat>Widescreen</PresentationFormat>
  <Paragraphs>156</Paragraphs>
  <Slides>18</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Bahnschrift SemiLight</vt:lpstr>
      <vt:lpstr>Calibri</vt:lpstr>
      <vt:lpstr>Calibri Light</vt:lpstr>
      <vt:lpstr>Cambria</vt:lpstr>
      <vt:lpstr>DejaVuSans-Bold</vt:lpstr>
      <vt:lpstr>Söhne</vt:lpstr>
      <vt:lpstr>Wingdings</vt:lpstr>
      <vt:lpstr>Custom Design</vt:lpstr>
      <vt:lpstr>Retrospect</vt:lpstr>
      <vt:lpstr> </vt:lpstr>
      <vt:lpstr>Sectoral Share of GHG emissions</vt:lpstr>
      <vt:lpstr>Greenhouse Gas Emissions (GHG)  from Agriculture </vt:lpstr>
      <vt:lpstr>Agricultural emissions per country 2020 (million tonnes)</vt:lpstr>
      <vt:lpstr>Net Greenhouse Gas Emissions from  Agriculture in the EU-27 since 1990</vt:lpstr>
      <vt:lpstr>GHGs from Agriculture </vt:lpstr>
      <vt:lpstr>GHGs emissions in agriculture</vt:lpstr>
      <vt:lpstr>Carbon Dioxide (CO2)</vt:lpstr>
      <vt:lpstr>CO2 sources in agriculture</vt:lpstr>
      <vt:lpstr>CO2 emissions reduction practices</vt:lpstr>
      <vt:lpstr>CO2 emissions reduction practices</vt:lpstr>
      <vt:lpstr>Methane (CH4)</vt:lpstr>
      <vt:lpstr>Methane Sources </vt:lpstr>
      <vt:lpstr>Methane emissions reduction practices </vt:lpstr>
      <vt:lpstr>Nitrous oxide (N2O)</vt:lpstr>
      <vt:lpstr>Nitrous Oxide Sources</vt:lpstr>
      <vt:lpstr>Nitrous Oxide reduction practices</vt:lpstr>
      <vt:lpstr>Future Trends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Irene Voukkali</cp:lastModifiedBy>
  <cp:revision>57</cp:revision>
  <dcterms:created xsi:type="dcterms:W3CDTF">2018-11-05T14:13:47Z</dcterms:created>
  <dcterms:modified xsi:type="dcterms:W3CDTF">2023-09-18T08:51:16Z</dcterms:modified>
</cp:coreProperties>
</file>